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4"/>
  </p:sldMasterIdLst>
  <p:notesMasterIdLst>
    <p:notesMasterId r:id="rId31"/>
  </p:notesMasterIdLst>
  <p:sldIdLst>
    <p:sldId id="2134805582" r:id="rId5"/>
    <p:sldId id="2134805584" r:id="rId6"/>
    <p:sldId id="2147470479" r:id="rId7"/>
    <p:sldId id="370" r:id="rId8"/>
    <p:sldId id="2145706066" r:id="rId9"/>
    <p:sldId id="2147470485" r:id="rId10"/>
    <p:sldId id="2147470484" r:id="rId11"/>
    <p:sldId id="2147482794" r:id="rId12"/>
    <p:sldId id="2147482795" r:id="rId13"/>
    <p:sldId id="2147482796" r:id="rId14"/>
    <p:sldId id="2147482801" r:id="rId15"/>
    <p:sldId id="2147482797" r:id="rId16"/>
    <p:sldId id="2147482798" r:id="rId17"/>
    <p:sldId id="2147482799" r:id="rId18"/>
    <p:sldId id="2147482813" r:id="rId19"/>
    <p:sldId id="2147482800" r:id="rId20"/>
    <p:sldId id="2147482803" r:id="rId21"/>
    <p:sldId id="2147482804" r:id="rId22"/>
    <p:sldId id="2147482805" r:id="rId23"/>
    <p:sldId id="2147482806" r:id="rId24"/>
    <p:sldId id="2147482811" r:id="rId25"/>
    <p:sldId id="2147482808" r:id="rId26"/>
    <p:sldId id="2147482809" r:id="rId27"/>
    <p:sldId id="2147482814" r:id="rId28"/>
    <p:sldId id="2147482793" r:id="rId29"/>
    <p:sldId id="361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1ECA8ABA-032C-4CB0-8B00-82D24DAFA22C}">
          <p14:sldIdLst>
            <p14:sldId id="2134805582"/>
            <p14:sldId id="2134805584"/>
            <p14:sldId id="2147470479"/>
            <p14:sldId id="370"/>
            <p14:sldId id="2145706066"/>
            <p14:sldId id="2147470485"/>
            <p14:sldId id="2147470484"/>
            <p14:sldId id="2147482794"/>
            <p14:sldId id="2147482795"/>
            <p14:sldId id="2147482796"/>
            <p14:sldId id="2147482801"/>
            <p14:sldId id="2147482797"/>
            <p14:sldId id="2147482798"/>
            <p14:sldId id="2147482799"/>
            <p14:sldId id="2147482813"/>
            <p14:sldId id="2147482800"/>
            <p14:sldId id="2147482803"/>
            <p14:sldId id="2147482804"/>
            <p14:sldId id="2147482805"/>
            <p14:sldId id="2147482806"/>
            <p14:sldId id="2147482811"/>
            <p14:sldId id="2147482808"/>
            <p14:sldId id="2147482809"/>
            <p14:sldId id="2147482814"/>
          </p14:sldIdLst>
        </p14:section>
        <p14:section name="Sezione predefinita" id="{26206548-7AAA-470B-8284-614C26EC8245}">
          <p14:sldIdLst>
            <p14:sldId id="2147482793"/>
            <p14:sldId id="3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242"/>
    <a:srgbClr val="FACD90"/>
    <a:srgbClr val="FFF4E1"/>
    <a:srgbClr val="FEE7C2"/>
    <a:srgbClr val="FBD49F"/>
    <a:srgbClr val="F9F8FE"/>
    <a:srgbClr val="E0F5FC"/>
    <a:srgbClr val="E5EEFB"/>
    <a:srgbClr val="CDCCF8"/>
    <a:srgbClr val="EC3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7DE902-5612-4676-848F-F5EEC0BAEDC9}" v="1" dt="2026-07-09T12:12:19.6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63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o Maniforti" userId="e2973d58-47b7-4d90-8ca9-1992c00f4fc7" providerId="ADAL" clId="{1CBE48AB-B5E6-428E-8E06-DA32CD35B602}"/>
    <pc:docChg chg="modSld">
      <pc:chgData name="Mauro Maniforti" userId="e2973d58-47b7-4d90-8ca9-1992c00f4fc7" providerId="ADAL" clId="{1CBE48AB-B5E6-428E-8E06-DA32CD35B602}" dt="2026-07-09T07:45:22.173" v="250" actId="1037"/>
      <pc:docMkLst>
        <pc:docMk/>
      </pc:docMkLst>
      <pc:sldChg chg="modSp mod">
        <pc:chgData name="Mauro Maniforti" userId="e2973d58-47b7-4d90-8ca9-1992c00f4fc7" providerId="ADAL" clId="{1CBE48AB-B5E6-428E-8E06-DA32CD35B602}" dt="2026-07-09T07:25:19.082" v="3" actId="20577"/>
        <pc:sldMkLst>
          <pc:docMk/>
          <pc:sldMk cId="1263609607" sldId="2134805584"/>
        </pc:sldMkLst>
        <pc:spChg chg="mod">
          <ac:chgData name="Mauro Maniforti" userId="e2973d58-47b7-4d90-8ca9-1992c00f4fc7" providerId="ADAL" clId="{1CBE48AB-B5E6-428E-8E06-DA32CD35B602}" dt="2026-07-09T07:25:19.082" v="3" actId="20577"/>
          <ac:spMkLst>
            <pc:docMk/>
            <pc:sldMk cId="1263609607" sldId="2134805584"/>
            <ac:spMk id="6" creationId="{E349AFA6-5D15-DC05-AB59-E3BC4CBB3F16}"/>
          </ac:spMkLst>
        </pc:spChg>
      </pc:sldChg>
      <pc:sldChg chg="modSp mod">
        <pc:chgData name="Mauro Maniforti" userId="e2973d58-47b7-4d90-8ca9-1992c00f4fc7" providerId="ADAL" clId="{1CBE48AB-B5E6-428E-8E06-DA32CD35B602}" dt="2026-07-09T07:30:43.075" v="16" actId="108"/>
        <pc:sldMkLst>
          <pc:docMk/>
          <pc:sldMk cId="3106781397" sldId="2147482803"/>
        </pc:sldMkLst>
        <pc:spChg chg="mod">
          <ac:chgData name="Mauro Maniforti" userId="e2973d58-47b7-4d90-8ca9-1992c00f4fc7" providerId="ADAL" clId="{1CBE48AB-B5E6-428E-8E06-DA32CD35B602}" dt="2026-07-09T07:29:11.629" v="4" actId="207"/>
          <ac:spMkLst>
            <pc:docMk/>
            <pc:sldMk cId="3106781397" sldId="2147482803"/>
            <ac:spMk id="6" creationId="{4785EE51-028E-9D9B-F8DD-6CF69580CFE0}"/>
          </ac:spMkLst>
        </pc:spChg>
        <pc:spChg chg="mod">
          <ac:chgData name="Mauro Maniforti" userId="e2973d58-47b7-4d90-8ca9-1992c00f4fc7" providerId="ADAL" clId="{1CBE48AB-B5E6-428E-8E06-DA32CD35B602}" dt="2026-07-09T07:30:25.038" v="13" actId="108"/>
          <ac:spMkLst>
            <pc:docMk/>
            <pc:sldMk cId="3106781397" sldId="2147482803"/>
            <ac:spMk id="8" creationId="{D132E32B-E35A-475F-2015-B0EC6FDEABAE}"/>
          </ac:spMkLst>
        </pc:spChg>
        <pc:spChg chg="mod">
          <ac:chgData name="Mauro Maniforti" userId="e2973d58-47b7-4d90-8ca9-1992c00f4fc7" providerId="ADAL" clId="{1CBE48AB-B5E6-428E-8E06-DA32CD35B602}" dt="2026-07-09T07:30:08.504" v="11" actId="404"/>
          <ac:spMkLst>
            <pc:docMk/>
            <pc:sldMk cId="3106781397" sldId="2147482803"/>
            <ac:spMk id="16" creationId="{BC9F0B57-ADCA-6EF5-7583-1F307844B432}"/>
          </ac:spMkLst>
        </pc:spChg>
        <pc:spChg chg="mod">
          <ac:chgData name="Mauro Maniforti" userId="e2973d58-47b7-4d90-8ca9-1992c00f4fc7" providerId="ADAL" clId="{1CBE48AB-B5E6-428E-8E06-DA32CD35B602}" dt="2026-07-09T07:30:31.885" v="14" actId="108"/>
          <ac:spMkLst>
            <pc:docMk/>
            <pc:sldMk cId="3106781397" sldId="2147482803"/>
            <ac:spMk id="24" creationId="{EFBD570E-FD72-42E7-A20E-1AF7D5E2B6B4}"/>
          </ac:spMkLst>
        </pc:spChg>
        <pc:spChg chg="mod">
          <ac:chgData name="Mauro Maniforti" userId="e2973d58-47b7-4d90-8ca9-1992c00f4fc7" providerId="ADAL" clId="{1CBE48AB-B5E6-428E-8E06-DA32CD35B602}" dt="2026-07-09T07:30:36.702" v="15" actId="108"/>
          <ac:spMkLst>
            <pc:docMk/>
            <pc:sldMk cId="3106781397" sldId="2147482803"/>
            <ac:spMk id="32" creationId="{E1DC7A2E-0440-1EF3-AEEB-85AADC7F205F}"/>
          </ac:spMkLst>
        </pc:spChg>
        <pc:spChg chg="mod">
          <ac:chgData name="Mauro Maniforti" userId="e2973d58-47b7-4d90-8ca9-1992c00f4fc7" providerId="ADAL" clId="{1CBE48AB-B5E6-428E-8E06-DA32CD35B602}" dt="2026-07-09T07:30:43.075" v="16" actId="108"/>
          <ac:spMkLst>
            <pc:docMk/>
            <pc:sldMk cId="3106781397" sldId="2147482803"/>
            <ac:spMk id="40" creationId="{E3E6B99B-47E0-797B-94BC-4B45C0251A4F}"/>
          </ac:spMkLst>
        </pc:spChg>
      </pc:sldChg>
      <pc:sldChg chg="modSp mod">
        <pc:chgData name="Mauro Maniforti" userId="e2973d58-47b7-4d90-8ca9-1992c00f4fc7" providerId="ADAL" clId="{1CBE48AB-B5E6-428E-8E06-DA32CD35B602}" dt="2026-07-09T07:32:00.588" v="17" actId="1076"/>
        <pc:sldMkLst>
          <pc:docMk/>
          <pc:sldMk cId="1142992205" sldId="2147482805"/>
        </pc:sldMkLst>
        <pc:spChg chg="mod">
          <ac:chgData name="Mauro Maniforti" userId="e2973d58-47b7-4d90-8ca9-1992c00f4fc7" providerId="ADAL" clId="{1CBE48AB-B5E6-428E-8E06-DA32CD35B602}" dt="2026-07-09T07:32:00.588" v="17" actId="1076"/>
          <ac:spMkLst>
            <pc:docMk/>
            <pc:sldMk cId="1142992205" sldId="2147482805"/>
            <ac:spMk id="62" creationId="{50175B3C-CE78-4930-29DD-1F82D7E06E51}"/>
          </ac:spMkLst>
        </pc:spChg>
      </pc:sldChg>
      <pc:sldChg chg="modSp mod">
        <pc:chgData name="Mauro Maniforti" userId="e2973d58-47b7-4d90-8ca9-1992c00f4fc7" providerId="ADAL" clId="{1CBE48AB-B5E6-428E-8E06-DA32CD35B602}" dt="2026-07-09T07:33:40.144" v="92" actId="14100"/>
        <pc:sldMkLst>
          <pc:docMk/>
          <pc:sldMk cId="2759853391" sldId="2147482806"/>
        </pc:sldMkLst>
        <pc:spChg chg="mod">
          <ac:chgData name="Mauro Maniforti" userId="e2973d58-47b7-4d90-8ca9-1992c00f4fc7" providerId="ADAL" clId="{1CBE48AB-B5E6-428E-8E06-DA32CD35B602}" dt="2026-07-09T07:33:25.926" v="56" actId="1035"/>
          <ac:spMkLst>
            <pc:docMk/>
            <pc:sldMk cId="2759853391" sldId="2147482806"/>
            <ac:spMk id="4" creationId="{895526EC-8ADE-C5AF-1505-2C86E09D2752}"/>
          </ac:spMkLst>
        </pc:spChg>
        <pc:spChg chg="mod">
          <ac:chgData name="Mauro Maniforti" userId="e2973d58-47b7-4d90-8ca9-1992c00f4fc7" providerId="ADAL" clId="{1CBE48AB-B5E6-428E-8E06-DA32CD35B602}" dt="2026-07-09T07:33:31.207" v="71" actId="1035"/>
          <ac:spMkLst>
            <pc:docMk/>
            <pc:sldMk cId="2759853391" sldId="2147482806"/>
            <ac:spMk id="8" creationId="{60E7934D-9024-47F7-9C28-70A03FE09740}"/>
          </ac:spMkLst>
        </pc:spChg>
        <pc:spChg chg="mod">
          <ac:chgData name="Mauro Maniforti" userId="e2973d58-47b7-4d90-8ca9-1992c00f4fc7" providerId="ADAL" clId="{1CBE48AB-B5E6-428E-8E06-DA32CD35B602}" dt="2026-07-09T07:33:31.207" v="71" actId="1035"/>
          <ac:spMkLst>
            <pc:docMk/>
            <pc:sldMk cId="2759853391" sldId="2147482806"/>
            <ac:spMk id="12" creationId="{1CE8CD32-A16B-0718-1D31-A2338B9670C4}"/>
          </ac:spMkLst>
        </pc:spChg>
        <pc:spChg chg="mod">
          <ac:chgData name="Mauro Maniforti" userId="e2973d58-47b7-4d90-8ca9-1992c00f4fc7" providerId="ADAL" clId="{1CBE48AB-B5E6-428E-8E06-DA32CD35B602}" dt="2026-07-09T07:33:31.207" v="71" actId="1035"/>
          <ac:spMkLst>
            <pc:docMk/>
            <pc:sldMk cId="2759853391" sldId="2147482806"/>
            <ac:spMk id="14" creationId="{476F6DEB-71A3-CC10-0D71-8D594EC28D15}"/>
          </ac:spMkLst>
        </pc:spChg>
        <pc:spChg chg="mod">
          <ac:chgData name="Mauro Maniforti" userId="e2973d58-47b7-4d90-8ca9-1992c00f4fc7" providerId="ADAL" clId="{1CBE48AB-B5E6-428E-8E06-DA32CD35B602}" dt="2026-07-09T07:33:31.207" v="71" actId="1035"/>
          <ac:spMkLst>
            <pc:docMk/>
            <pc:sldMk cId="2759853391" sldId="2147482806"/>
            <ac:spMk id="24" creationId="{3850220A-A431-0383-513C-51B25A2DC03B}"/>
          </ac:spMkLst>
        </pc:spChg>
        <pc:spChg chg="mod">
          <ac:chgData name="Mauro Maniforti" userId="e2973d58-47b7-4d90-8ca9-1992c00f4fc7" providerId="ADAL" clId="{1CBE48AB-B5E6-428E-8E06-DA32CD35B602}" dt="2026-07-09T07:33:31.207" v="71" actId="1035"/>
          <ac:spMkLst>
            <pc:docMk/>
            <pc:sldMk cId="2759853391" sldId="2147482806"/>
            <ac:spMk id="36" creationId="{74CDE5F4-01E9-B95E-A426-D66E75EA8CB6}"/>
          </ac:spMkLst>
        </pc:spChg>
        <pc:spChg chg="mod">
          <ac:chgData name="Mauro Maniforti" userId="e2973d58-47b7-4d90-8ca9-1992c00f4fc7" providerId="ADAL" clId="{1CBE48AB-B5E6-428E-8E06-DA32CD35B602}" dt="2026-07-09T07:33:31.207" v="71" actId="1035"/>
          <ac:spMkLst>
            <pc:docMk/>
            <pc:sldMk cId="2759853391" sldId="2147482806"/>
            <ac:spMk id="50" creationId="{370C3E09-8FF3-9DB3-F7E4-CF4E1026479A}"/>
          </ac:spMkLst>
        </pc:spChg>
        <pc:spChg chg="mod">
          <ac:chgData name="Mauro Maniforti" userId="e2973d58-47b7-4d90-8ca9-1992c00f4fc7" providerId="ADAL" clId="{1CBE48AB-B5E6-428E-8E06-DA32CD35B602}" dt="2026-07-09T07:33:31.207" v="71" actId="1035"/>
          <ac:spMkLst>
            <pc:docMk/>
            <pc:sldMk cId="2759853391" sldId="2147482806"/>
            <ac:spMk id="56" creationId="{6CEF9143-A84B-422D-C47B-F70B46F71924}"/>
          </ac:spMkLst>
        </pc:spChg>
        <pc:spChg chg="mod">
          <ac:chgData name="Mauro Maniforti" userId="e2973d58-47b7-4d90-8ca9-1992c00f4fc7" providerId="ADAL" clId="{1CBE48AB-B5E6-428E-8E06-DA32CD35B602}" dt="2026-07-09T07:33:31.207" v="71" actId="1035"/>
          <ac:spMkLst>
            <pc:docMk/>
            <pc:sldMk cId="2759853391" sldId="2147482806"/>
            <ac:spMk id="58" creationId="{64555DA2-991F-5ED6-8570-CC3F3F4402A1}"/>
          </ac:spMkLst>
        </pc:spChg>
        <pc:spChg chg="mod">
          <ac:chgData name="Mauro Maniforti" userId="e2973d58-47b7-4d90-8ca9-1992c00f4fc7" providerId="ADAL" clId="{1CBE48AB-B5E6-428E-8E06-DA32CD35B602}" dt="2026-07-09T07:33:31.207" v="71" actId="1035"/>
          <ac:spMkLst>
            <pc:docMk/>
            <pc:sldMk cId="2759853391" sldId="2147482806"/>
            <ac:spMk id="70" creationId="{4114034A-E507-55E8-07F7-C2180900C583}"/>
          </ac:spMkLst>
        </pc:spChg>
        <pc:spChg chg="mod">
          <ac:chgData name="Mauro Maniforti" userId="e2973d58-47b7-4d90-8ca9-1992c00f4fc7" providerId="ADAL" clId="{1CBE48AB-B5E6-428E-8E06-DA32CD35B602}" dt="2026-07-09T07:33:31.207" v="71" actId="1035"/>
          <ac:spMkLst>
            <pc:docMk/>
            <pc:sldMk cId="2759853391" sldId="2147482806"/>
            <ac:spMk id="72" creationId="{4452FC32-2A34-45C7-1F9F-81697E4745E8}"/>
          </ac:spMkLst>
        </pc:spChg>
        <pc:spChg chg="mod">
          <ac:chgData name="Mauro Maniforti" userId="e2973d58-47b7-4d90-8ca9-1992c00f4fc7" providerId="ADAL" clId="{1CBE48AB-B5E6-428E-8E06-DA32CD35B602}" dt="2026-07-09T07:33:40.144" v="92" actId="14100"/>
          <ac:spMkLst>
            <pc:docMk/>
            <pc:sldMk cId="2759853391" sldId="2147482806"/>
            <ac:spMk id="82" creationId="{4BD1E58C-A5B1-A395-856F-54DAC83E627B}"/>
          </ac:spMkLst>
        </pc:spChg>
      </pc:sldChg>
      <pc:sldChg chg="modSp mod">
        <pc:chgData name="Mauro Maniforti" userId="e2973d58-47b7-4d90-8ca9-1992c00f4fc7" providerId="ADAL" clId="{1CBE48AB-B5E6-428E-8E06-DA32CD35B602}" dt="2026-07-09T07:43:47.041" v="220" actId="6549"/>
        <pc:sldMkLst>
          <pc:docMk/>
          <pc:sldMk cId="1600712805" sldId="2147482809"/>
        </pc:sldMkLst>
        <pc:spChg chg="mod">
          <ac:chgData name="Mauro Maniforti" userId="e2973d58-47b7-4d90-8ca9-1992c00f4fc7" providerId="ADAL" clId="{1CBE48AB-B5E6-428E-8E06-DA32CD35B602}" dt="2026-07-09T07:43:22.275" v="194" actId="14100"/>
          <ac:spMkLst>
            <pc:docMk/>
            <pc:sldMk cId="1600712805" sldId="2147482809"/>
            <ac:spMk id="36" creationId="{9821D0E1-FE0E-1422-5CD4-71C38CAEF616}"/>
          </ac:spMkLst>
        </pc:spChg>
        <pc:spChg chg="mod">
          <ac:chgData name="Mauro Maniforti" userId="e2973d58-47b7-4d90-8ca9-1992c00f4fc7" providerId="ADAL" clId="{1CBE48AB-B5E6-428E-8E06-DA32CD35B602}" dt="2026-07-09T07:43:47.041" v="220" actId="6549"/>
          <ac:spMkLst>
            <pc:docMk/>
            <pc:sldMk cId="1600712805" sldId="2147482809"/>
            <ac:spMk id="38" creationId="{59951833-707B-E29A-D582-AB1D6B3E0C53}"/>
          </ac:spMkLst>
        </pc:spChg>
      </pc:sldChg>
      <pc:sldChg chg="modSp mod">
        <pc:chgData name="Mauro Maniforti" userId="e2973d58-47b7-4d90-8ca9-1992c00f4fc7" providerId="ADAL" clId="{1CBE48AB-B5E6-428E-8E06-DA32CD35B602}" dt="2026-07-09T07:45:22.173" v="250" actId="1037"/>
        <pc:sldMkLst>
          <pc:docMk/>
          <pc:sldMk cId="2300084723" sldId="2147482811"/>
        </pc:sldMkLst>
        <pc:spChg chg="mod">
          <ac:chgData name="Mauro Maniforti" userId="e2973d58-47b7-4d90-8ca9-1992c00f4fc7" providerId="ADAL" clId="{1CBE48AB-B5E6-428E-8E06-DA32CD35B602}" dt="2026-07-09T07:45:22.173" v="250" actId="1037"/>
          <ac:spMkLst>
            <pc:docMk/>
            <pc:sldMk cId="2300084723" sldId="2147482811"/>
            <ac:spMk id="5" creationId="{A5D1EAE7-6EC3-181D-531E-E359B771AD37}"/>
          </ac:spMkLst>
        </pc:spChg>
        <pc:spChg chg="mod">
          <ac:chgData name="Mauro Maniforti" userId="e2973d58-47b7-4d90-8ca9-1992c00f4fc7" providerId="ADAL" clId="{1CBE48AB-B5E6-428E-8E06-DA32CD35B602}" dt="2026-07-09T07:44:45.870" v="239" actId="1038"/>
          <ac:spMkLst>
            <pc:docMk/>
            <pc:sldMk cId="2300084723" sldId="2147482811"/>
            <ac:spMk id="8" creationId="{0ED502C9-E709-B829-B67E-73A751BFB890}"/>
          </ac:spMkLst>
        </pc:spChg>
        <pc:spChg chg="mod">
          <ac:chgData name="Mauro Maniforti" userId="e2973d58-47b7-4d90-8ca9-1992c00f4fc7" providerId="ADAL" clId="{1CBE48AB-B5E6-428E-8E06-DA32CD35B602}" dt="2026-07-09T07:44:45.870" v="239" actId="1038"/>
          <ac:spMkLst>
            <pc:docMk/>
            <pc:sldMk cId="2300084723" sldId="2147482811"/>
            <ac:spMk id="20" creationId="{7864230E-5E0E-85FA-8F62-4F25FBD56F96}"/>
          </ac:spMkLst>
        </pc:spChg>
        <pc:spChg chg="mod">
          <ac:chgData name="Mauro Maniforti" userId="e2973d58-47b7-4d90-8ca9-1992c00f4fc7" providerId="ADAL" clId="{1CBE48AB-B5E6-428E-8E06-DA32CD35B602}" dt="2026-07-09T07:44:45.870" v="239" actId="1038"/>
          <ac:spMkLst>
            <pc:docMk/>
            <pc:sldMk cId="2300084723" sldId="2147482811"/>
            <ac:spMk id="26" creationId="{72197A63-75F9-835A-6973-AA03F4382776}"/>
          </ac:spMkLst>
        </pc:spChg>
        <pc:spChg chg="mod">
          <ac:chgData name="Mauro Maniforti" userId="e2973d58-47b7-4d90-8ca9-1992c00f4fc7" providerId="ADAL" clId="{1CBE48AB-B5E6-428E-8E06-DA32CD35B602}" dt="2026-07-09T07:44:45.870" v="239" actId="1038"/>
          <ac:spMkLst>
            <pc:docMk/>
            <pc:sldMk cId="2300084723" sldId="2147482811"/>
            <ac:spMk id="42" creationId="{30E9B8B7-D2B2-6ED5-3299-A0C9266EC1E1}"/>
          </ac:spMkLst>
        </pc:spChg>
        <pc:spChg chg="mod">
          <ac:chgData name="Mauro Maniforti" userId="e2973d58-47b7-4d90-8ca9-1992c00f4fc7" providerId="ADAL" clId="{1CBE48AB-B5E6-428E-8E06-DA32CD35B602}" dt="2026-07-09T07:44:45.870" v="239" actId="1038"/>
          <ac:spMkLst>
            <pc:docMk/>
            <pc:sldMk cId="2300084723" sldId="2147482811"/>
            <ac:spMk id="46" creationId="{88675362-A643-D862-D2A9-B56B05D8DF89}"/>
          </ac:spMkLst>
        </pc:spChg>
        <pc:spChg chg="mod">
          <ac:chgData name="Mauro Maniforti" userId="e2973d58-47b7-4d90-8ca9-1992c00f4fc7" providerId="ADAL" clId="{1CBE48AB-B5E6-428E-8E06-DA32CD35B602}" dt="2026-07-09T07:44:45.870" v="239" actId="1038"/>
          <ac:spMkLst>
            <pc:docMk/>
            <pc:sldMk cId="2300084723" sldId="2147482811"/>
            <ac:spMk id="56" creationId="{F1FD1E67-8BC9-2ECF-4187-E5636F84DF8B}"/>
          </ac:spMkLst>
        </pc:spChg>
        <pc:spChg chg="mod">
          <ac:chgData name="Mauro Maniforti" userId="e2973d58-47b7-4d90-8ca9-1992c00f4fc7" providerId="ADAL" clId="{1CBE48AB-B5E6-428E-8E06-DA32CD35B602}" dt="2026-07-09T07:44:45.870" v="239" actId="1038"/>
          <ac:spMkLst>
            <pc:docMk/>
            <pc:sldMk cId="2300084723" sldId="2147482811"/>
            <ac:spMk id="60" creationId="{69455F73-8C81-377A-9D85-86694E2F8DF0}"/>
          </ac:spMkLst>
        </pc:spChg>
        <pc:spChg chg="mod">
          <ac:chgData name="Mauro Maniforti" userId="e2973d58-47b7-4d90-8ca9-1992c00f4fc7" providerId="ADAL" clId="{1CBE48AB-B5E6-428E-8E06-DA32CD35B602}" dt="2026-07-09T07:44:45.870" v="239" actId="1038"/>
          <ac:spMkLst>
            <pc:docMk/>
            <pc:sldMk cId="2300084723" sldId="2147482811"/>
            <ac:spMk id="62" creationId="{B23CED23-1118-3D67-38C0-D38C40F46AD4}"/>
          </ac:spMkLst>
        </pc:spChg>
        <pc:spChg chg="mod">
          <ac:chgData name="Mauro Maniforti" userId="e2973d58-47b7-4d90-8ca9-1992c00f4fc7" providerId="ADAL" clId="{1CBE48AB-B5E6-428E-8E06-DA32CD35B602}" dt="2026-07-09T07:44:45.870" v="239" actId="1038"/>
          <ac:spMkLst>
            <pc:docMk/>
            <pc:sldMk cId="2300084723" sldId="2147482811"/>
            <ac:spMk id="70" creationId="{A504D393-79F4-7898-E8DA-ED18935843BB}"/>
          </ac:spMkLst>
        </pc:spChg>
        <pc:spChg chg="mod">
          <ac:chgData name="Mauro Maniforti" userId="e2973d58-47b7-4d90-8ca9-1992c00f4fc7" providerId="ADAL" clId="{1CBE48AB-B5E6-428E-8E06-DA32CD35B602}" dt="2026-07-09T07:44:45.870" v="239" actId="1038"/>
          <ac:spMkLst>
            <pc:docMk/>
            <pc:sldMk cId="2300084723" sldId="2147482811"/>
            <ac:spMk id="72" creationId="{8C6F6F39-28E3-B219-98D1-18D20B3CC0F4}"/>
          </ac:spMkLst>
        </pc:spChg>
        <pc:spChg chg="mod">
          <ac:chgData name="Mauro Maniforti" userId="e2973d58-47b7-4d90-8ca9-1992c00f4fc7" providerId="ADAL" clId="{1CBE48AB-B5E6-428E-8E06-DA32CD35B602}" dt="2026-07-09T07:34:19.716" v="140" actId="113"/>
          <ac:spMkLst>
            <pc:docMk/>
            <pc:sldMk cId="2300084723" sldId="2147482811"/>
            <ac:spMk id="82" creationId="{B0C08057-273F-9833-6C7C-0F880CB4025F}"/>
          </ac:spMkLst>
        </pc:spChg>
      </pc:sldChg>
    </pc:docChg>
  </pc:docChgLst>
  <pc:docChgLst>
    <pc:chgData name="Riccarda Perbellini" userId="b5b70b96-48eb-4c04-8c40-103f828aadf5" providerId="ADAL" clId="{B6BFF6FC-5369-4D55-BA57-06B3F2C67FBF}"/>
    <pc:docChg chg="modSld">
      <pc:chgData name="Riccarda Perbellini" userId="b5b70b96-48eb-4c04-8c40-103f828aadf5" providerId="ADAL" clId="{B6BFF6FC-5369-4D55-BA57-06B3F2C67FBF}" dt="2026-07-09T12:12:37.890" v="6" actId="1076"/>
      <pc:docMkLst>
        <pc:docMk/>
      </pc:docMkLst>
      <pc:sldChg chg="modSp mod">
        <pc:chgData name="Riccarda Perbellini" userId="b5b70b96-48eb-4c04-8c40-103f828aadf5" providerId="ADAL" clId="{B6BFF6FC-5369-4D55-BA57-06B3F2C67FBF}" dt="2026-07-09T12:12:37.890" v="6" actId="1076"/>
        <pc:sldMkLst>
          <pc:docMk/>
          <pc:sldMk cId="1254214501" sldId="2147482793"/>
        </pc:sldMkLst>
        <pc:picChg chg="mod">
          <ac:chgData name="Riccarda Perbellini" userId="b5b70b96-48eb-4c04-8c40-103f828aadf5" providerId="ADAL" clId="{B6BFF6FC-5369-4D55-BA57-06B3F2C67FBF}" dt="2026-07-09T12:12:37.890" v="6" actId="1076"/>
          <ac:picMkLst>
            <pc:docMk/>
            <pc:sldMk cId="1254214501" sldId="2147482793"/>
            <ac:picMk id="11" creationId="{37F4B6DA-BD78-5768-44A5-563E372F21F2}"/>
          </ac:picMkLst>
        </pc:picChg>
        <pc:picChg chg="mod">
          <ac:chgData name="Riccarda Perbellini" userId="b5b70b96-48eb-4c04-8c40-103f828aadf5" providerId="ADAL" clId="{B6BFF6FC-5369-4D55-BA57-06B3F2C67FBF}" dt="2026-07-09T12:12:27.775" v="5" actId="688"/>
          <ac:picMkLst>
            <pc:docMk/>
            <pc:sldMk cId="1254214501" sldId="2147482793"/>
            <ac:picMk id="14" creationId="{06316E83-C629-0A9C-615C-6EBAB50116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C4123-817E-49AA-B1CA-D336E972626E}" type="datetimeFigureOut">
              <a:rPr lang="it-IT" smtClean="0"/>
              <a:t>09/07/2026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9AE64-46E6-4484-85D2-91D1F5777F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488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1468F6-C5A3-4BBC-82B3-E5D925D8951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upola&#10;&#10;Descrizione generata automaticamente">
            <a:extLst>
              <a:ext uri="{FF2B5EF4-FFF2-40B4-BE49-F238E27FC236}">
                <a16:creationId xmlns:a16="http://schemas.microsoft.com/office/drawing/2014/main" id="{61225BAD-B71D-E6AA-DAC4-BE391BCBC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ctrTitle" hasCustomPrompt="1"/>
          </p:nvPr>
        </p:nvSpPr>
        <p:spPr>
          <a:xfrm>
            <a:off x="2138582" y="4980292"/>
            <a:ext cx="7914833" cy="7143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buFont typeface="Arial" pitchFamily="34" charset="0"/>
              <a:buNone/>
              <a:defRPr lang="en-US" sz="4000" b="1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it-IT"/>
              <a:t>TITOLO</a:t>
            </a:r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7D27ED2-2D07-8FF7-5564-7366E37D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7989" y="548680"/>
            <a:ext cx="3406706" cy="1114796"/>
          </a:xfrm>
          <a:prstGeom prst="rect">
            <a:avLst/>
          </a:prstGeom>
        </p:spPr>
      </p:pic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5B7AE5B1-D216-D503-3F88-64CDD5D3C7E7}"/>
              </a:ext>
            </a:extLst>
          </p:cNvPr>
          <p:cNvCxnSpPr/>
          <p:nvPr userDrawn="1"/>
        </p:nvCxnSpPr>
        <p:spPr>
          <a:xfrm>
            <a:off x="6346976" y="678191"/>
            <a:ext cx="0" cy="9852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35AADD9A-C80C-966C-23CE-4C95D8DA8109}"/>
              </a:ext>
            </a:extLst>
          </p:cNvPr>
          <p:cNvCxnSpPr>
            <a:cxnSpLocks/>
          </p:cNvCxnSpPr>
          <p:nvPr userDrawn="1"/>
        </p:nvCxnSpPr>
        <p:spPr>
          <a:xfrm flipH="1">
            <a:off x="2138582" y="5843296"/>
            <a:ext cx="7914833" cy="2410"/>
          </a:xfrm>
          <a:prstGeom prst="line">
            <a:avLst/>
          </a:prstGeom>
          <a:ln>
            <a:solidFill>
              <a:srgbClr val="322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3E8AF2C0-06BA-59F2-1C38-9C99907104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3352" y="4980292"/>
            <a:ext cx="1483485" cy="1342201"/>
          </a:xfrm>
          <a:prstGeom prst="rect">
            <a:avLst/>
          </a:prstGeom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F3EBDF4-0463-9358-A01F-06BAD1DB7D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8581" y="5915304"/>
            <a:ext cx="7914833" cy="466024"/>
          </a:xfrm>
        </p:spPr>
        <p:txBody>
          <a:bodyPr anchor="b"/>
          <a:lstStyle>
            <a:lvl1pPr marL="0" indent="0" algn="ctr">
              <a:buNone/>
              <a:defRPr sz="2700">
                <a:solidFill>
                  <a:srgbClr val="322B73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Sottotitolo</a:t>
            </a:r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18005B5-AA87-8F2B-096C-A418E51E1A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996" y="2405830"/>
            <a:ext cx="2550708" cy="1680272"/>
          </a:xfrm>
          <a:prstGeom prst="rect">
            <a:avLst/>
          </a:prstGeom>
        </p:spPr>
      </p:pic>
      <p:pic>
        <p:nvPicPr>
          <p:cNvPr id="6" name="Immagine 5" descr="Immagine che contiene testo, regina, grafica vettoriale&#10;&#10;Descrizione generata automaticamente">
            <a:extLst>
              <a:ext uri="{FF2B5EF4-FFF2-40B4-BE49-F238E27FC236}">
                <a16:creationId xmlns:a16="http://schemas.microsoft.com/office/drawing/2014/main" id="{BF96BD56-CA00-AFB3-BD39-29DAB911E2E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6" y="2532952"/>
            <a:ext cx="4753708" cy="2252627"/>
          </a:xfrm>
          <a:prstGeom prst="rect">
            <a:avLst/>
          </a:prstGeom>
        </p:spPr>
      </p:pic>
      <p:pic>
        <p:nvPicPr>
          <p:cNvPr id="11" name="Immagine 10" descr="Immagine che contiene testo, clipart, grafica vettoriale&#10;&#10;Descrizione generata automaticamente">
            <a:extLst>
              <a:ext uri="{FF2B5EF4-FFF2-40B4-BE49-F238E27FC236}">
                <a16:creationId xmlns:a16="http://schemas.microsoft.com/office/drawing/2014/main" id="{67225090-1E1A-2B96-2340-C60C877B252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27" y="2029363"/>
            <a:ext cx="1056155" cy="61775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953718B-6E82-4D81-0AE4-EEC2AD76EE5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975" y="1031761"/>
            <a:ext cx="2879726" cy="28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0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4173">
          <p15:clr>
            <a:srgbClr val="FBAE40"/>
          </p15:clr>
        </p15:guide>
        <p15:guide id="2" pos="212">
          <p15:clr>
            <a:srgbClr val="FBAE40"/>
          </p15:clr>
        </p15:guide>
        <p15:guide id="3" pos="38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6D9BCCC2-7485-9DC4-0F21-9C09D4AD9C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0486DF7-B593-3C0E-01F9-986424DFBD3F}"/>
              </a:ext>
            </a:extLst>
          </p:cNvPr>
          <p:cNvSpPr/>
          <p:nvPr userDrawn="1"/>
        </p:nvSpPr>
        <p:spPr>
          <a:xfrm>
            <a:off x="0" y="5589240"/>
            <a:ext cx="3287688" cy="12687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itle 12"/>
          <p:cNvSpPr>
            <a:spLocks noGrp="1"/>
          </p:cNvSpPr>
          <p:nvPr>
            <p:ph type="ctrTitle" hasCustomPrompt="1"/>
          </p:nvPr>
        </p:nvSpPr>
        <p:spPr>
          <a:xfrm>
            <a:off x="614407" y="332656"/>
            <a:ext cx="10637119" cy="714380"/>
          </a:xfrm>
          <a:prstGeom prst="rect">
            <a:avLst/>
          </a:prstGeom>
        </p:spPr>
        <p:txBody>
          <a:bodyPr anchor="ctr"/>
          <a:lstStyle>
            <a:lvl1pPr>
              <a:buFont typeface="Arial" pitchFamily="34" charset="0"/>
              <a:buNone/>
              <a:defRPr lang="en-US" sz="3733" b="1" dirty="0">
                <a:solidFill>
                  <a:srgbClr val="F78A0A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it-IT"/>
              <a:t>Titolo – pagina con logo Eos</a:t>
            </a:r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134DA3B-E316-CE67-4597-2E3E3AA05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9304" y="5734501"/>
            <a:ext cx="2469080" cy="802451"/>
          </a:xfrm>
          <a:prstGeom prst="rect">
            <a:avLst/>
          </a:prstGeom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4CD45BB4-DC15-A2C2-74AD-6389632BECE2}"/>
              </a:ext>
            </a:extLst>
          </p:cNvPr>
          <p:cNvCxnSpPr>
            <a:cxnSpLocks/>
          </p:cNvCxnSpPr>
          <p:nvPr userDrawn="1"/>
        </p:nvCxnSpPr>
        <p:spPr>
          <a:xfrm flipH="1">
            <a:off x="755310" y="1047036"/>
            <a:ext cx="1440160" cy="0"/>
          </a:xfrm>
          <a:prstGeom prst="line">
            <a:avLst/>
          </a:prstGeom>
          <a:ln w="28575">
            <a:solidFill>
              <a:srgbClr val="F681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66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58DA302-7ACE-045D-A29C-F0869BF55D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142600EB-D21F-91BF-B996-E4081DA50D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4407" y="332656"/>
            <a:ext cx="10637119" cy="714380"/>
          </a:xfrm>
          <a:prstGeom prst="rect">
            <a:avLst/>
          </a:prstGeom>
        </p:spPr>
        <p:txBody>
          <a:bodyPr anchor="ctr"/>
          <a:lstStyle>
            <a:lvl1pPr>
              <a:buFont typeface="Arial" pitchFamily="34" charset="0"/>
              <a:buNone/>
              <a:defRPr lang="en-US" sz="3733" b="1" dirty="0">
                <a:solidFill>
                  <a:srgbClr val="F78A0A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it-IT"/>
              <a:t>Titolo – pagina con logo Eos</a:t>
            </a:r>
            <a:endParaRPr lang="en-US"/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78C1C5EB-6B90-1F7B-6FB5-A18E714E160A}"/>
              </a:ext>
            </a:extLst>
          </p:cNvPr>
          <p:cNvCxnSpPr>
            <a:cxnSpLocks/>
          </p:cNvCxnSpPr>
          <p:nvPr userDrawn="1"/>
        </p:nvCxnSpPr>
        <p:spPr>
          <a:xfrm flipH="1">
            <a:off x="755310" y="1047036"/>
            <a:ext cx="1440160" cy="0"/>
          </a:xfrm>
          <a:prstGeom prst="line">
            <a:avLst/>
          </a:prstGeom>
          <a:ln w="28575">
            <a:solidFill>
              <a:srgbClr val="F681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452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C9C6862-E031-B761-501E-48D75CC456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0486DF7-B593-3C0E-01F9-986424DFBD3F}"/>
              </a:ext>
            </a:extLst>
          </p:cNvPr>
          <p:cNvSpPr/>
          <p:nvPr userDrawn="1"/>
        </p:nvSpPr>
        <p:spPr>
          <a:xfrm>
            <a:off x="0" y="5589240"/>
            <a:ext cx="3287688" cy="12687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itle 12"/>
          <p:cNvSpPr>
            <a:spLocks noGrp="1"/>
          </p:cNvSpPr>
          <p:nvPr>
            <p:ph type="ctrTitle" hasCustomPrompt="1"/>
          </p:nvPr>
        </p:nvSpPr>
        <p:spPr>
          <a:xfrm>
            <a:off x="614407" y="332656"/>
            <a:ext cx="10637119" cy="714380"/>
          </a:xfrm>
          <a:prstGeom prst="rect">
            <a:avLst/>
          </a:prstGeom>
        </p:spPr>
        <p:txBody>
          <a:bodyPr anchor="ctr"/>
          <a:lstStyle>
            <a:lvl1pPr>
              <a:buFont typeface="Arial" pitchFamily="34" charset="0"/>
              <a:buNone/>
              <a:defRPr lang="en-US" sz="3733" b="1" dirty="0">
                <a:solidFill>
                  <a:srgbClr val="F78A0A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it-IT"/>
              <a:t>Titolo – pagina con logo Eos</a:t>
            </a:r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134DA3B-E316-CE67-4597-2E3E3AA05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9304" y="5734501"/>
            <a:ext cx="2469080" cy="802451"/>
          </a:xfrm>
          <a:prstGeom prst="rect">
            <a:avLst/>
          </a:prstGeom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4CD45BB4-DC15-A2C2-74AD-6389632BECE2}"/>
              </a:ext>
            </a:extLst>
          </p:cNvPr>
          <p:cNvCxnSpPr>
            <a:cxnSpLocks/>
          </p:cNvCxnSpPr>
          <p:nvPr userDrawn="1"/>
        </p:nvCxnSpPr>
        <p:spPr>
          <a:xfrm flipH="1">
            <a:off x="755310" y="1047036"/>
            <a:ext cx="1440160" cy="0"/>
          </a:xfrm>
          <a:prstGeom prst="line">
            <a:avLst/>
          </a:prstGeom>
          <a:ln w="28575">
            <a:solidFill>
              <a:srgbClr val="F681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71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006C33A-31AD-804D-CBDE-87A66335A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142600EB-D21F-91BF-B996-E4081DA50D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4407" y="332656"/>
            <a:ext cx="10637119" cy="714380"/>
          </a:xfrm>
          <a:prstGeom prst="rect">
            <a:avLst/>
          </a:prstGeom>
        </p:spPr>
        <p:txBody>
          <a:bodyPr anchor="ctr"/>
          <a:lstStyle>
            <a:lvl1pPr>
              <a:buFont typeface="Arial" pitchFamily="34" charset="0"/>
              <a:buNone/>
              <a:defRPr lang="en-US" sz="3733" b="1" dirty="0">
                <a:solidFill>
                  <a:srgbClr val="F78A0A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it-IT"/>
              <a:t>Titolo – pagina con logo Eos</a:t>
            </a:r>
            <a:endParaRPr lang="en-US"/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78C1C5EB-6B90-1F7B-6FB5-A18E714E160A}"/>
              </a:ext>
            </a:extLst>
          </p:cNvPr>
          <p:cNvCxnSpPr>
            <a:cxnSpLocks/>
          </p:cNvCxnSpPr>
          <p:nvPr userDrawn="1"/>
        </p:nvCxnSpPr>
        <p:spPr>
          <a:xfrm flipH="1">
            <a:off x="755310" y="1047036"/>
            <a:ext cx="1440160" cy="0"/>
          </a:xfrm>
          <a:prstGeom prst="line">
            <a:avLst/>
          </a:prstGeom>
          <a:ln w="28575">
            <a:solidFill>
              <a:srgbClr val="F681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775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D90A9-D707-40EF-9DF8-FCB1609687DD}" type="datetimeFigureOut">
              <a:rPr lang="it-IT" smtClean="0"/>
              <a:t>09/07/2026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7731C-A470-4FA3-8206-51D9371673B8}" type="slidenum">
              <a:rPr lang="it-IT" smtClean="0"/>
              <a:t>‹#›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0A5700A-F137-462F-B7F4-DBB69364C30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696" y="0"/>
            <a:ext cx="1018537" cy="201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8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</p:sldLayoutIdLst>
  <p:transition spd="slow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hyperlink" Target="mailto:bastiano.digioia@eos-solutions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auro.maniforti@eos-solutions.it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sv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hyperlink" Target="mailto:nome.cognome@eos-solutions.it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2.emf"/><Relationship Id="rId7" Type="http://schemas.openxmlformats.org/officeDocument/2006/relationships/image" Target="../media/image1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8">
            <a:extLst>
              <a:ext uri="{FF2B5EF4-FFF2-40B4-BE49-F238E27FC236}">
                <a16:creationId xmlns:a16="http://schemas.microsoft.com/office/drawing/2014/main" id="{67FF2095-6B43-6856-C809-94E847466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9657" y="5162472"/>
            <a:ext cx="9871883" cy="71438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it-IT" sz="2800" dirty="0">
                <a:solidFill>
                  <a:srgbClr val="F0801A"/>
                </a:solidFill>
                <a:latin typeface="Nunito ExtraBold" pitchFamily="2" charset="0"/>
              </a:rPr>
              <a:t>EOS </a:t>
            </a:r>
            <a:r>
              <a:rPr lang="it-IT" sz="2800" dirty="0" err="1">
                <a:solidFill>
                  <a:srgbClr val="F0801A"/>
                </a:solidFill>
                <a:latin typeface="Nunito ExtraBold" pitchFamily="2" charset="0"/>
              </a:rPr>
              <a:t>Frontier</a:t>
            </a:r>
            <a:r>
              <a:rPr lang="it-IT" sz="2800" dirty="0">
                <a:solidFill>
                  <a:srgbClr val="F0801A"/>
                </a:solidFill>
                <a:latin typeface="Nunito ExtraBold" pitchFamily="2" charset="0"/>
              </a:rPr>
              <a:t> Firm - </a:t>
            </a:r>
            <a:r>
              <a:rPr lang="en-US" sz="2800" dirty="0">
                <a:solidFill>
                  <a:srgbClr val="F0801A"/>
                </a:solidFill>
                <a:latin typeface="Nunito ExtraBold" pitchFamily="2" charset="0"/>
              </a:rPr>
              <a:t>Come </a:t>
            </a:r>
            <a:r>
              <a:rPr lang="en-US" sz="2800" dirty="0" err="1">
                <a:solidFill>
                  <a:srgbClr val="F0801A"/>
                </a:solidFill>
                <a:latin typeface="Nunito ExtraBold" pitchFamily="2" charset="0"/>
              </a:rPr>
              <a:t>diventare</a:t>
            </a:r>
            <a:r>
              <a:rPr lang="en-US" sz="2800" dirty="0">
                <a:solidFill>
                  <a:srgbClr val="F0801A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0801A"/>
                </a:solidFill>
                <a:latin typeface="Nunito ExtraBold" pitchFamily="2" charset="0"/>
              </a:rPr>
              <a:t>un'azienda</a:t>
            </a:r>
            <a:r>
              <a:rPr lang="en-US" sz="2800" dirty="0">
                <a:solidFill>
                  <a:srgbClr val="F0801A"/>
                </a:solidFill>
                <a:latin typeface="Nunito ExtraBold" pitchFamily="2" charset="0"/>
              </a:rPr>
              <a:t> AI-driven</a:t>
            </a:r>
            <a:endParaRPr lang="it-IT" sz="2800" dirty="0">
              <a:solidFill>
                <a:srgbClr val="F0801A"/>
              </a:solidFill>
              <a:latin typeface="Nunito ExtraBold" pitchFamily="2" charset="0"/>
            </a:endParaRP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27E99364-3DA7-1FEA-0F56-881E14B2F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EOS Customer Academy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ED8BC41A-914D-F5BB-6189-79A138282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25346">
            <a:off x="6469474" y="3988234"/>
            <a:ext cx="437638" cy="71438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3B292CC5-37E4-45F5-E282-241E8FF98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11059">
            <a:off x="1347638" y="2346165"/>
            <a:ext cx="526832" cy="979579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BABEA1C5-4565-8F65-8DEB-1C1CDDD8B21B}"/>
              </a:ext>
            </a:extLst>
          </p:cNvPr>
          <p:cNvGrpSpPr/>
          <p:nvPr/>
        </p:nvGrpSpPr>
        <p:grpSpPr>
          <a:xfrm>
            <a:off x="8457826" y="4068866"/>
            <a:ext cx="3639284" cy="1257131"/>
            <a:chOff x="1575698" y="3313881"/>
            <a:chExt cx="4327749" cy="2761194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FCFC4676-0766-3E77-ED2B-FB1B9620BD7C}"/>
                </a:ext>
              </a:extLst>
            </p:cNvPr>
            <p:cNvGrpSpPr/>
            <p:nvPr/>
          </p:nvGrpSpPr>
          <p:grpSpPr>
            <a:xfrm>
              <a:off x="1613475" y="3313881"/>
              <a:ext cx="4289972" cy="2761194"/>
              <a:chOff x="1690374" y="3313881"/>
              <a:chExt cx="3902481" cy="2761194"/>
            </a:xfrm>
          </p:grpSpPr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429C06C2-0A59-8486-3FAB-A3CB14F3C985}"/>
                  </a:ext>
                </a:extLst>
              </p:cNvPr>
              <p:cNvSpPr/>
              <p:nvPr/>
            </p:nvSpPr>
            <p:spPr>
              <a:xfrm>
                <a:off x="1710774" y="3313881"/>
                <a:ext cx="3803595" cy="2761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7DAC2CC8-0ED9-A856-3651-3059AC842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0374" y="3313881"/>
                <a:ext cx="3902481" cy="2761194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17" name="Segnaposto testo 3">
              <a:extLst>
                <a:ext uri="{FF2B5EF4-FFF2-40B4-BE49-F238E27FC236}">
                  <a16:creationId xmlns:a16="http://schemas.microsoft.com/office/drawing/2014/main" id="{2F968F60-1212-7F25-6D81-74EF9F33E694}"/>
                </a:ext>
              </a:extLst>
            </p:cNvPr>
            <p:cNvSpPr txBox="1">
              <a:spLocks/>
            </p:cNvSpPr>
            <p:nvPr/>
          </p:nvSpPr>
          <p:spPr>
            <a:xfrm>
              <a:off x="1575698" y="3664766"/>
              <a:ext cx="4327748" cy="18411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F68106"/>
                </a:buClr>
                <a:buSzPct val="150000"/>
                <a:buFont typeface="Wingdings" panose="05000000000000000000" pitchFamily="2" charset="2"/>
                <a:buChar char="§"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Mauro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Maniforti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lang="en-US" sz="1400" u="sng" kern="0" dirty="0">
                  <a:solidFill>
                    <a:srgbClr val="F68106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mauro.maniforti@eos-solutions.it</a:t>
              </a:r>
              <a:endParaRPr lang="en-US" sz="1400" u="sng" kern="0" dirty="0">
                <a:solidFill>
                  <a:srgbClr val="F6810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>
                <a:buClr>
                  <a:srgbClr val="F68106"/>
                </a:buClr>
                <a:buSzPct val="150000"/>
                <a:buFont typeface="Wingdings" panose="05000000000000000000" pitchFamily="2" charset="2"/>
                <a:buChar char="§"/>
                <a:defRPr/>
              </a:pPr>
              <a:r>
                <a:rPr lang="en-US" sz="1400" kern="0" dirty="0">
                  <a:solidFill>
                    <a:srgbClr val="40404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Bastiano Di Gioia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lang="en-US" sz="1400" u="sng" kern="0" dirty="0">
                  <a:solidFill>
                    <a:srgbClr val="F68106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bastiano.digioia@eos-solutions.it</a:t>
              </a:r>
              <a:endParaRPr lang="en-US" sz="1400" u="sng" kern="0" dirty="0">
                <a:solidFill>
                  <a:srgbClr val="F6810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27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7AB8B-2F7D-610D-D691-75370A744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AB210-EB28-23F2-9CCB-AADE804A81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Il percorso verso la </a:t>
            </a:r>
            <a:r>
              <a:rPr lang="it-IT" dirty="0" err="1"/>
              <a:t>Frontier</a:t>
            </a:r>
            <a:r>
              <a:rPr lang="it-IT" dirty="0"/>
              <a:t> Firm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FC51E-90D0-A359-91C2-260FB47D5CCD}"/>
              </a:ext>
            </a:extLst>
          </p:cNvPr>
          <p:cNvSpPr txBox="1">
            <a:spLocks/>
          </p:cNvSpPr>
          <p:nvPr/>
        </p:nvSpPr>
        <p:spPr>
          <a:xfrm>
            <a:off x="430698" y="2244289"/>
            <a:ext cx="3291840" cy="553998"/>
          </a:xfrm>
          <a:prstGeom prst="roundRect">
            <a:avLst/>
          </a:prstGeom>
          <a:gradFill>
            <a:gsLst>
              <a:gs pos="3000">
                <a:srgbClr val="0078D4"/>
              </a:gs>
              <a:gs pos="94000">
                <a:srgbClr val="D660FF"/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algn="ctr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000" noProof="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ase 1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7396A35-BE98-DCC8-97BF-F2A75734DBE1}"/>
              </a:ext>
            </a:extLst>
          </p:cNvPr>
          <p:cNvSpPr txBox="1">
            <a:spLocks/>
          </p:cNvSpPr>
          <p:nvPr/>
        </p:nvSpPr>
        <p:spPr>
          <a:xfrm>
            <a:off x="779074" y="5347168"/>
            <a:ext cx="2595088" cy="8309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2000" kern="1200" spc="0" baseline="0">
                <a:solidFill>
                  <a:schemeClr val="tx1"/>
                </a:solidFill>
                <a:latin typeface="Segoe Pro Light" panose="020B0302040504020203" pitchFamily="34" charset="0"/>
                <a:ea typeface="+mn-ea"/>
                <a:cs typeface="Segoe UI Semilight" panose="020B0402040204020203" pitchFamily="34" charset="0"/>
              </a:defRPr>
            </a:lvl1pPr>
            <a:lvl2pPr marL="265176" marR="0" indent="-128016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marR="0" indent="-118872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Ogni persona ha un assistente AI che lo aiuta a lavorare meglio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9B15AE3-0DF0-435F-B8D8-CB9C86975FAD}"/>
              </a:ext>
            </a:extLst>
          </p:cNvPr>
          <p:cNvSpPr txBox="1">
            <a:spLocks/>
          </p:cNvSpPr>
          <p:nvPr/>
        </p:nvSpPr>
        <p:spPr>
          <a:xfrm>
            <a:off x="4214120" y="2244289"/>
            <a:ext cx="3291840" cy="553998"/>
          </a:xfrm>
          <a:prstGeom prst="roundRect">
            <a:avLst/>
          </a:prstGeom>
          <a:gradFill>
            <a:gsLst>
              <a:gs pos="3000">
                <a:srgbClr val="0078D4"/>
              </a:gs>
              <a:gs pos="94000">
                <a:srgbClr val="D660FF"/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algn="ctr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it-IT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Fase 2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6B90ECC-BA76-E70B-118E-EA6A4F83E5E8}"/>
              </a:ext>
            </a:extLst>
          </p:cNvPr>
          <p:cNvSpPr txBox="1">
            <a:spLocks/>
          </p:cNvSpPr>
          <p:nvPr/>
        </p:nvSpPr>
        <p:spPr>
          <a:xfrm>
            <a:off x="4322854" y="5352741"/>
            <a:ext cx="3069387" cy="8309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indent="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2000" spc="0" baseline="0">
                <a:latin typeface="Segoe Pro Light" panose="020B0302040504020203" pitchFamily="34" charset="0"/>
                <a:cs typeface="Segoe UI Semilight" panose="020B0402040204020203" pitchFamily="34" charset="0"/>
              </a:defRPr>
            </a:lvl1pPr>
            <a:lvl2pPr marL="265176" marR="0" indent="-128016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400" spc="0" baseline="0"/>
            </a:lvl2pPr>
            <a:lvl3pPr marL="384048" marR="0" indent="-118872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2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0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8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Agenti a servizio del singolo individuo che si occupano</a:t>
            </a:r>
            <a:r>
              <a:rPr kumimoji="0" lang="it-IT" sz="1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di tasks specifici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52CE36D-BCB1-3435-EC4E-0B8D5C7AEDCF}"/>
              </a:ext>
            </a:extLst>
          </p:cNvPr>
          <p:cNvSpPr txBox="1">
            <a:spLocks/>
          </p:cNvSpPr>
          <p:nvPr/>
        </p:nvSpPr>
        <p:spPr>
          <a:xfrm>
            <a:off x="8345270" y="2244289"/>
            <a:ext cx="3291840" cy="553998"/>
          </a:xfrm>
          <a:prstGeom prst="roundRect">
            <a:avLst/>
          </a:prstGeom>
          <a:gradFill>
            <a:gsLst>
              <a:gs pos="3000">
                <a:srgbClr val="0078D4"/>
              </a:gs>
              <a:gs pos="94000">
                <a:srgbClr val="D660FF"/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algn="ctr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defRPr/>
            </a:pPr>
            <a:r>
              <a:rPr lang="it-IT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Fase 3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F46FFBF-34C5-FAE8-26B0-EF6FAA694D99}"/>
              </a:ext>
            </a:extLst>
          </p:cNvPr>
          <p:cNvSpPr txBox="1">
            <a:spLocks/>
          </p:cNvSpPr>
          <p:nvPr/>
        </p:nvSpPr>
        <p:spPr>
          <a:xfrm>
            <a:off x="8313770" y="5347168"/>
            <a:ext cx="3354840" cy="8309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indent="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2000" spc="0" baseline="0">
                <a:latin typeface="Segoe Pro Light" panose="020B0302040504020203" pitchFamily="34" charset="0"/>
                <a:cs typeface="Segoe UI Semilight" panose="020B0402040204020203" pitchFamily="34" charset="0"/>
              </a:defRPr>
            </a:lvl1pPr>
            <a:lvl2pPr marL="265176" marR="0" indent="-128016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400" spc="0" baseline="0"/>
            </a:lvl2pPr>
            <a:lvl3pPr marL="384048" marR="0" indent="-118872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2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0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8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Agenti come colleghi al servizio dell’intero reparto si occupano di task specifici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F5C46-6491-35C7-62C1-B668E697665A}"/>
              </a:ext>
            </a:extLst>
          </p:cNvPr>
          <p:cNvGrpSpPr/>
          <p:nvPr/>
        </p:nvGrpSpPr>
        <p:grpSpPr>
          <a:xfrm>
            <a:off x="996972" y="4007738"/>
            <a:ext cx="2157011" cy="580643"/>
            <a:chOff x="950672" y="3239835"/>
            <a:chExt cx="2157011" cy="58064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89832A-EFDC-5A82-09C6-A1F1FF777B5D}"/>
                </a:ext>
              </a:extLst>
            </p:cNvPr>
            <p:cNvGrpSpPr/>
            <p:nvPr/>
          </p:nvGrpSpPr>
          <p:grpSpPr>
            <a:xfrm>
              <a:off x="2553750" y="3252039"/>
              <a:ext cx="553933" cy="553933"/>
              <a:chOff x="6438111" y="3681439"/>
              <a:chExt cx="553933" cy="553933"/>
            </a:xfrm>
          </p:grpSpPr>
          <p:sp>
            <p:nvSpPr>
              <p:cNvPr id="17" name="Freeform: Shape 72">
                <a:extLst>
                  <a:ext uri="{FF2B5EF4-FFF2-40B4-BE49-F238E27FC236}">
                    <a16:creationId xmlns:a16="http://schemas.microsoft.com/office/drawing/2014/main" id="{3840DD36-EF36-F5AC-3CDE-7FE8D650F0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38111" y="3681439"/>
                <a:ext cx="553933" cy="553933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DC0AAD4D-1760-277E-FDAD-FF61039E9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6489495" y="3732406"/>
                <a:ext cx="451165" cy="451999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ED0B2FD-78F5-5FE4-D6C9-A420AEAA1445}"/>
                </a:ext>
              </a:extLst>
            </p:cNvPr>
            <p:cNvGrpSpPr/>
            <p:nvPr/>
          </p:nvGrpSpPr>
          <p:grpSpPr>
            <a:xfrm>
              <a:off x="950672" y="3239835"/>
              <a:ext cx="1275396" cy="580643"/>
              <a:chOff x="906368" y="3123690"/>
              <a:chExt cx="1275396" cy="58064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3C64BF1-83FE-7CFE-5AF7-EB23033F0B59}"/>
                  </a:ext>
                </a:extLst>
              </p:cNvPr>
              <p:cNvGrpSpPr/>
              <p:nvPr/>
            </p:nvGrpSpPr>
            <p:grpSpPr>
              <a:xfrm>
                <a:off x="906368" y="3123690"/>
                <a:ext cx="580643" cy="580643"/>
                <a:chOff x="13994634" y="4712744"/>
                <a:chExt cx="580643" cy="580643"/>
              </a:xfrm>
            </p:grpSpPr>
            <p:sp>
              <p:nvSpPr>
                <p:cNvPr id="14" name="Freeform: Shape 14">
                  <a:extLst>
                    <a:ext uri="{FF2B5EF4-FFF2-40B4-BE49-F238E27FC236}">
                      <a16:creationId xmlns:a16="http://schemas.microsoft.com/office/drawing/2014/main" id="{01A01948-8B56-78F3-229C-1DD87DC12951}"/>
                    </a:ext>
                  </a:extLst>
                </p:cNvPr>
                <p:cNvSpPr/>
                <p:nvPr/>
              </p:nvSpPr>
              <p:spPr>
                <a:xfrm>
                  <a:off x="13994634" y="4712744"/>
                  <a:ext cx="580643" cy="580643"/>
                </a:xfrm>
                <a:custGeom>
                  <a:avLst/>
                  <a:gdLst>
                    <a:gd name="connsiteX0" fmla="*/ 580644 w 580643"/>
                    <a:gd name="connsiteY0" fmla="*/ 290322 h 580643"/>
                    <a:gd name="connsiteX1" fmla="*/ 290322 w 580643"/>
                    <a:gd name="connsiteY1" fmla="*/ 580644 h 580643"/>
                    <a:gd name="connsiteX2" fmla="*/ 0 w 580643"/>
                    <a:gd name="connsiteY2" fmla="*/ 290322 h 580643"/>
                    <a:gd name="connsiteX3" fmla="*/ 290322 w 580643"/>
                    <a:gd name="connsiteY3" fmla="*/ 0 h 580643"/>
                    <a:gd name="connsiteX4" fmla="*/ 580644 w 580643"/>
                    <a:gd name="connsiteY4" fmla="*/ 290322 h 58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0643" h="580643">
                      <a:moveTo>
                        <a:pt x="580644" y="290322"/>
                      </a:moveTo>
                      <a:cubicBezTo>
                        <a:pt x="580644" y="450662"/>
                        <a:pt x="450662" y="580644"/>
                        <a:pt x="290322" y="580644"/>
                      </a:cubicBezTo>
                      <a:cubicBezTo>
                        <a:pt x="129982" y="580644"/>
                        <a:pt x="0" y="450662"/>
                        <a:pt x="0" y="290322"/>
                      </a:cubicBezTo>
                      <a:cubicBezTo>
                        <a:pt x="0" y="129982"/>
                        <a:pt x="129982" y="0"/>
                        <a:pt x="290322" y="0"/>
                      </a:cubicBezTo>
                      <a:cubicBezTo>
                        <a:pt x="450662" y="0"/>
                        <a:pt x="580644" y="129982"/>
                        <a:pt x="580644" y="290322"/>
                      </a:cubicBezTo>
                      <a:close/>
                    </a:path>
                  </a:pathLst>
                </a:custGeom>
                <a:noFill/>
                <a:ln w="19050" cap="flat">
                  <a:gradFill>
                    <a:gsLst>
                      <a:gs pos="0">
                        <a:srgbClr val="0478D5"/>
                      </a:gs>
                      <a:gs pos="100000">
                        <a:srgbClr val="D660FF"/>
                      </a:gs>
                    </a:gsLst>
                    <a:lin ang="5400000" scaled="1"/>
                  </a:gra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Sans Display Semibol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DF1D2DB8-3314-8516-8713-F76C69613147}"/>
                    </a:ext>
                  </a:extLst>
                </p:cNvPr>
                <p:cNvSpPr/>
                <p:nvPr/>
              </p:nvSpPr>
              <p:spPr bwMode="auto">
                <a:xfrm>
                  <a:off x="14171847" y="4823157"/>
                  <a:ext cx="226218" cy="226218"/>
                </a:xfrm>
                <a:prstGeom prst="ellipse">
                  <a:avLst/>
                </a:prstGeom>
                <a:gradFill>
                  <a:gsLst>
                    <a:gs pos="3000">
                      <a:srgbClr val="0078D4"/>
                    </a:gs>
                    <a:gs pos="94000">
                      <a:srgbClr val="D660FF"/>
                    </a:gs>
                  </a:gsLst>
                  <a:lin ang="0" scaled="0"/>
                </a:gradFill>
                <a:ln>
                  <a:noFill/>
                  <a:headEnd type="none" w="med" len="med"/>
                  <a:tailEnd type="none" w="med" len="med"/>
                </a:ln>
                <a:effectLst>
                  <a:outerShdw blurRad="127000" dist="50800" dir="5400000" algn="ctr" rotWithShape="0">
                    <a:srgbClr val="000000">
                      <a:alpha val="20000"/>
                    </a:srgb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Sans Display Semibold" pitchFamily="2" charset="0"/>
                    <a:ea typeface="+mn-ea"/>
                    <a:cs typeface="Segoe Sans Display Semibold" pitchFamily="2" charset="0"/>
                  </a:endParaRPr>
                </a:p>
              </p:txBody>
            </p:sp>
            <p:sp>
              <p:nvSpPr>
                <p:cNvPr id="16" name="Freeform: Shape 16">
                  <a:extLst>
                    <a:ext uri="{FF2B5EF4-FFF2-40B4-BE49-F238E27FC236}">
                      <a16:creationId xmlns:a16="http://schemas.microsoft.com/office/drawing/2014/main" id="{EAAFFDB6-F943-DF25-5765-5DD8DD31AB79}"/>
                    </a:ext>
                  </a:extLst>
                </p:cNvPr>
                <p:cNvSpPr/>
                <p:nvPr/>
              </p:nvSpPr>
              <p:spPr bwMode="auto">
                <a:xfrm>
                  <a:off x="14049166" y="5073838"/>
                  <a:ext cx="471582" cy="218480"/>
                </a:xfrm>
                <a:custGeom>
                  <a:avLst/>
                  <a:gdLst>
                    <a:gd name="connsiteX0" fmla="*/ 235791 w 471582"/>
                    <a:gd name="connsiteY0" fmla="*/ 0 h 218480"/>
                    <a:gd name="connsiteX1" fmla="*/ 445653 w 471582"/>
                    <a:gd name="connsiteY1" fmla="*/ 64104 h 218480"/>
                    <a:gd name="connsiteX2" fmla="*/ 471582 w 471582"/>
                    <a:gd name="connsiteY2" fmla="*/ 85497 h 218480"/>
                    <a:gd name="connsiteX3" fmla="*/ 465772 w 471582"/>
                    <a:gd name="connsiteY3" fmla="*/ 96201 h 218480"/>
                    <a:gd name="connsiteX4" fmla="*/ 235791 w 471582"/>
                    <a:gd name="connsiteY4" fmla="*/ 218480 h 218480"/>
                    <a:gd name="connsiteX5" fmla="*/ 5810 w 471582"/>
                    <a:gd name="connsiteY5" fmla="*/ 96201 h 218480"/>
                    <a:gd name="connsiteX6" fmla="*/ 0 w 471582"/>
                    <a:gd name="connsiteY6" fmla="*/ 85498 h 218480"/>
                    <a:gd name="connsiteX7" fmla="*/ 25929 w 471582"/>
                    <a:gd name="connsiteY7" fmla="*/ 64104 h 218480"/>
                    <a:gd name="connsiteX8" fmla="*/ 235791 w 471582"/>
                    <a:gd name="connsiteY8" fmla="*/ 0 h 218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1582" h="218480">
                      <a:moveTo>
                        <a:pt x="235791" y="0"/>
                      </a:moveTo>
                      <a:cubicBezTo>
                        <a:pt x="313528" y="0"/>
                        <a:pt x="385746" y="23632"/>
                        <a:pt x="445653" y="64104"/>
                      </a:cubicBezTo>
                      <a:lnTo>
                        <a:pt x="471582" y="85497"/>
                      </a:lnTo>
                      <a:lnTo>
                        <a:pt x="465772" y="96201"/>
                      </a:lnTo>
                      <a:cubicBezTo>
                        <a:pt x="415930" y="169976"/>
                        <a:pt x="331525" y="218480"/>
                        <a:pt x="235791" y="218480"/>
                      </a:cubicBezTo>
                      <a:cubicBezTo>
                        <a:pt x="140057" y="218480"/>
                        <a:pt x="55652" y="169976"/>
                        <a:pt x="5810" y="96201"/>
                      </a:cubicBezTo>
                      <a:lnTo>
                        <a:pt x="0" y="85498"/>
                      </a:lnTo>
                      <a:lnTo>
                        <a:pt x="25929" y="64104"/>
                      </a:lnTo>
                      <a:cubicBezTo>
                        <a:pt x="85836" y="23632"/>
                        <a:pt x="158054" y="0"/>
                        <a:pt x="235791" y="0"/>
                      </a:cubicBezTo>
                      <a:close/>
                    </a:path>
                  </a:pathLst>
                </a:custGeom>
                <a:gradFill>
                  <a:gsLst>
                    <a:gs pos="3000">
                      <a:srgbClr val="0078D4"/>
                    </a:gs>
                    <a:gs pos="94000">
                      <a:srgbClr val="D660FF"/>
                    </a:gs>
                  </a:gsLst>
                  <a:lin ang="0" scaled="0"/>
                </a:gradFill>
                <a:ln>
                  <a:noFill/>
                  <a:headEnd type="none" w="med" len="med"/>
                  <a:tailEnd type="none" w="med" len="med"/>
                </a:ln>
                <a:effectLst>
                  <a:outerShdw blurRad="127000" dist="50800" dir="5400000" algn="ctr" rotWithShape="0">
                    <a:srgbClr val="000000">
                      <a:alpha val="20000"/>
                    </a:srgb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Sans Display Semibold" pitchFamily="2" charset="0"/>
                    <a:ea typeface="+mn-ea"/>
                    <a:cs typeface="Segoe Sans Display Semibold" pitchFamily="2" charset="0"/>
                  </a:endParaRPr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86B3294-5514-D786-80A1-AA64F82B47AA}"/>
                  </a:ext>
                </a:extLst>
              </p:cNvPr>
              <p:cNvSpPr/>
              <p:nvPr/>
            </p:nvSpPr>
            <p:spPr>
              <a:xfrm>
                <a:off x="1882013" y="3259469"/>
                <a:ext cx="299751" cy="309086"/>
              </a:xfrm>
              <a:custGeom>
                <a:avLst/>
                <a:gdLst>
                  <a:gd name="connsiteX0" fmla="*/ 168497 w 299751"/>
                  <a:gd name="connsiteY0" fmla="*/ 0 h 309086"/>
                  <a:gd name="connsiteX1" fmla="*/ 168497 w 299751"/>
                  <a:gd name="connsiteY1" fmla="*/ 136493 h 309086"/>
                  <a:gd name="connsiteX2" fmla="*/ 299752 w 299751"/>
                  <a:gd name="connsiteY2" fmla="*/ 136493 h 309086"/>
                  <a:gd name="connsiteX3" fmla="*/ 299752 w 299751"/>
                  <a:gd name="connsiteY3" fmla="*/ 171355 h 309086"/>
                  <a:gd name="connsiteX4" fmla="*/ 168497 w 299751"/>
                  <a:gd name="connsiteY4" fmla="*/ 171355 h 309086"/>
                  <a:gd name="connsiteX5" fmla="*/ 168497 w 299751"/>
                  <a:gd name="connsiteY5" fmla="*/ 309086 h 309086"/>
                  <a:gd name="connsiteX6" fmla="*/ 131350 w 299751"/>
                  <a:gd name="connsiteY6" fmla="*/ 309086 h 309086"/>
                  <a:gd name="connsiteX7" fmla="*/ 131350 w 299751"/>
                  <a:gd name="connsiteY7" fmla="*/ 171355 h 309086"/>
                  <a:gd name="connsiteX8" fmla="*/ 0 w 299751"/>
                  <a:gd name="connsiteY8" fmla="*/ 171355 h 309086"/>
                  <a:gd name="connsiteX9" fmla="*/ 0 w 299751"/>
                  <a:gd name="connsiteY9" fmla="*/ 136493 h 309086"/>
                  <a:gd name="connsiteX10" fmla="*/ 131350 w 299751"/>
                  <a:gd name="connsiteY10" fmla="*/ 136493 h 309086"/>
                  <a:gd name="connsiteX11" fmla="*/ 131350 w 299751"/>
                  <a:gd name="connsiteY11" fmla="*/ 0 h 309086"/>
                  <a:gd name="connsiteX12" fmla="*/ 168497 w 299751"/>
                  <a:gd name="connsiteY12" fmla="*/ 0 h 30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9751" h="309086">
                    <a:moveTo>
                      <a:pt x="168497" y="0"/>
                    </a:moveTo>
                    <a:lnTo>
                      <a:pt x="168497" y="136493"/>
                    </a:lnTo>
                    <a:lnTo>
                      <a:pt x="299752" y="136493"/>
                    </a:lnTo>
                    <a:lnTo>
                      <a:pt x="299752" y="171355"/>
                    </a:lnTo>
                    <a:lnTo>
                      <a:pt x="168497" y="171355"/>
                    </a:lnTo>
                    <a:lnTo>
                      <a:pt x="168497" y="309086"/>
                    </a:lnTo>
                    <a:lnTo>
                      <a:pt x="131350" y="309086"/>
                    </a:lnTo>
                    <a:lnTo>
                      <a:pt x="131350" y="171355"/>
                    </a:lnTo>
                    <a:lnTo>
                      <a:pt x="0" y="171355"/>
                    </a:lnTo>
                    <a:lnTo>
                      <a:pt x="0" y="136493"/>
                    </a:lnTo>
                    <a:lnTo>
                      <a:pt x="131350" y="136493"/>
                    </a:lnTo>
                    <a:lnTo>
                      <a:pt x="131350" y="0"/>
                    </a:lnTo>
                    <a:lnTo>
                      <a:pt x="168497" y="0"/>
                    </a:lnTo>
                    <a:close/>
                  </a:path>
                </a:pathLst>
              </a:cu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D0D735-D809-5DB5-D0B1-D0E7657458CE}"/>
              </a:ext>
            </a:extLst>
          </p:cNvPr>
          <p:cNvGrpSpPr/>
          <p:nvPr/>
        </p:nvGrpSpPr>
        <p:grpSpPr>
          <a:xfrm>
            <a:off x="5571540" y="3530943"/>
            <a:ext cx="580643" cy="580643"/>
            <a:chOff x="13994634" y="4712744"/>
            <a:chExt cx="580643" cy="580643"/>
          </a:xfrm>
        </p:grpSpPr>
        <p:sp>
          <p:nvSpPr>
            <p:cNvPr id="20" name="Freeform: Shape 214">
              <a:extLst>
                <a:ext uri="{FF2B5EF4-FFF2-40B4-BE49-F238E27FC236}">
                  <a16:creationId xmlns:a16="http://schemas.microsoft.com/office/drawing/2014/main" id="{32D7CED3-3085-FE5F-4932-BD09A862F7CD}"/>
                </a:ext>
              </a:extLst>
            </p:cNvPr>
            <p:cNvSpPr/>
            <p:nvPr/>
          </p:nvSpPr>
          <p:spPr>
            <a:xfrm>
              <a:off x="13994634" y="4712744"/>
              <a:ext cx="580643" cy="580643"/>
            </a:xfrm>
            <a:custGeom>
              <a:avLst/>
              <a:gdLst>
                <a:gd name="connsiteX0" fmla="*/ 580644 w 580643"/>
                <a:gd name="connsiteY0" fmla="*/ 290322 h 580643"/>
                <a:gd name="connsiteX1" fmla="*/ 290322 w 580643"/>
                <a:gd name="connsiteY1" fmla="*/ 580644 h 580643"/>
                <a:gd name="connsiteX2" fmla="*/ 0 w 580643"/>
                <a:gd name="connsiteY2" fmla="*/ 290322 h 580643"/>
                <a:gd name="connsiteX3" fmla="*/ 290322 w 580643"/>
                <a:gd name="connsiteY3" fmla="*/ 0 h 580643"/>
                <a:gd name="connsiteX4" fmla="*/ 580644 w 580643"/>
                <a:gd name="connsiteY4" fmla="*/ 290322 h 58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643" h="580643">
                  <a:moveTo>
                    <a:pt x="580644" y="290322"/>
                  </a:moveTo>
                  <a:cubicBezTo>
                    <a:pt x="580644" y="450662"/>
                    <a:pt x="450662" y="580644"/>
                    <a:pt x="290322" y="580644"/>
                  </a:cubicBezTo>
                  <a:cubicBezTo>
                    <a:pt x="129982" y="580644"/>
                    <a:pt x="0" y="450662"/>
                    <a:pt x="0" y="290322"/>
                  </a:cubicBezTo>
                  <a:cubicBezTo>
                    <a:pt x="0" y="129982"/>
                    <a:pt x="129982" y="0"/>
                    <a:pt x="290322" y="0"/>
                  </a:cubicBezTo>
                  <a:cubicBezTo>
                    <a:pt x="450662" y="0"/>
                    <a:pt x="580644" y="129982"/>
                    <a:pt x="580644" y="290322"/>
                  </a:cubicBezTo>
                  <a:close/>
                </a:path>
              </a:pathLst>
            </a:custGeom>
            <a:noFill/>
            <a:ln w="19050" cap="flat">
              <a:gradFill>
                <a:gsLst>
                  <a:gs pos="0">
                    <a:srgbClr val="0478D5"/>
                  </a:gs>
                  <a:gs pos="100000">
                    <a:srgbClr val="D660FF"/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B6A8241-D12A-E266-D5B3-2CD31AAE785F}"/>
                </a:ext>
              </a:extLst>
            </p:cNvPr>
            <p:cNvSpPr/>
            <p:nvPr/>
          </p:nvSpPr>
          <p:spPr bwMode="auto">
            <a:xfrm>
              <a:off x="14171847" y="4823157"/>
              <a:ext cx="226218" cy="226218"/>
            </a:xfrm>
            <a:prstGeom prst="ellipse">
              <a:avLst/>
            </a:prstGeom>
            <a:gradFill>
              <a:gsLst>
                <a:gs pos="3000">
                  <a:srgbClr val="0078D4"/>
                </a:gs>
                <a:gs pos="94000">
                  <a:srgbClr val="D660FF"/>
                </a:gs>
              </a:gsLst>
              <a:lin ang="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127000" dist="508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endParaRPr>
            </a:p>
          </p:txBody>
        </p:sp>
        <p:sp>
          <p:nvSpPr>
            <p:cNvPr id="22" name="Freeform: Shape 216">
              <a:extLst>
                <a:ext uri="{FF2B5EF4-FFF2-40B4-BE49-F238E27FC236}">
                  <a16:creationId xmlns:a16="http://schemas.microsoft.com/office/drawing/2014/main" id="{8E55727C-BEF0-FAB8-DF18-0FC37CA677B0}"/>
                </a:ext>
              </a:extLst>
            </p:cNvPr>
            <p:cNvSpPr/>
            <p:nvPr/>
          </p:nvSpPr>
          <p:spPr bwMode="auto">
            <a:xfrm>
              <a:off x="14049166" y="5073838"/>
              <a:ext cx="471582" cy="218480"/>
            </a:xfrm>
            <a:custGeom>
              <a:avLst/>
              <a:gdLst>
                <a:gd name="connsiteX0" fmla="*/ 235791 w 471582"/>
                <a:gd name="connsiteY0" fmla="*/ 0 h 218480"/>
                <a:gd name="connsiteX1" fmla="*/ 445653 w 471582"/>
                <a:gd name="connsiteY1" fmla="*/ 64104 h 218480"/>
                <a:gd name="connsiteX2" fmla="*/ 471582 w 471582"/>
                <a:gd name="connsiteY2" fmla="*/ 85497 h 218480"/>
                <a:gd name="connsiteX3" fmla="*/ 465772 w 471582"/>
                <a:gd name="connsiteY3" fmla="*/ 96201 h 218480"/>
                <a:gd name="connsiteX4" fmla="*/ 235791 w 471582"/>
                <a:gd name="connsiteY4" fmla="*/ 218480 h 218480"/>
                <a:gd name="connsiteX5" fmla="*/ 5810 w 471582"/>
                <a:gd name="connsiteY5" fmla="*/ 96201 h 218480"/>
                <a:gd name="connsiteX6" fmla="*/ 0 w 471582"/>
                <a:gd name="connsiteY6" fmla="*/ 85498 h 218480"/>
                <a:gd name="connsiteX7" fmla="*/ 25929 w 471582"/>
                <a:gd name="connsiteY7" fmla="*/ 64104 h 218480"/>
                <a:gd name="connsiteX8" fmla="*/ 235791 w 471582"/>
                <a:gd name="connsiteY8" fmla="*/ 0 h 21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582" h="218480">
                  <a:moveTo>
                    <a:pt x="235791" y="0"/>
                  </a:moveTo>
                  <a:cubicBezTo>
                    <a:pt x="313528" y="0"/>
                    <a:pt x="385746" y="23632"/>
                    <a:pt x="445653" y="64104"/>
                  </a:cubicBezTo>
                  <a:lnTo>
                    <a:pt x="471582" y="85497"/>
                  </a:lnTo>
                  <a:lnTo>
                    <a:pt x="465772" y="96201"/>
                  </a:lnTo>
                  <a:cubicBezTo>
                    <a:pt x="415930" y="169976"/>
                    <a:pt x="331525" y="218480"/>
                    <a:pt x="235791" y="218480"/>
                  </a:cubicBezTo>
                  <a:cubicBezTo>
                    <a:pt x="140057" y="218480"/>
                    <a:pt x="55652" y="169976"/>
                    <a:pt x="5810" y="96201"/>
                  </a:cubicBezTo>
                  <a:lnTo>
                    <a:pt x="0" y="85498"/>
                  </a:lnTo>
                  <a:lnTo>
                    <a:pt x="25929" y="64104"/>
                  </a:lnTo>
                  <a:cubicBezTo>
                    <a:pt x="85836" y="23632"/>
                    <a:pt x="158054" y="0"/>
                    <a:pt x="235791" y="0"/>
                  </a:cubicBezTo>
                  <a:close/>
                </a:path>
              </a:pathLst>
            </a:custGeom>
            <a:gradFill>
              <a:gsLst>
                <a:gs pos="3000">
                  <a:srgbClr val="0078D4"/>
                </a:gs>
                <a:gs pos="94000">
                  <a:srgbClr val="D660FF"/>
                </a:gs>
              </a:gsLst>
              <a:lin ang="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127000" dist="508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2982A5-23F2-53FB-139B-F9966EC16C7F}"/>
              </a:ext>
            </a:extLst>
          </p:cNvPr>
          <p:cNvGrpSpPr/>
          <p:nvPr/>
        </p:nvGrpSpPr>
        <p:grpSpPr>
          <a:xfrm>
            <a:off x="8408624" y="3530943"/>
            <a:ext cx="3165228" cy="580643"/>
            <a:chOff x="8362324" y="2763040"/>
            <a:chExt cx="3165228" cy="58064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251143-FC34-D814-B211-B920836C1FC2}"/>
                </a:ext>
              </a:extLst>
            </p:cNvPr>
            <p:cNvGrpSpPr/>
            <p:nvPr/>
          </p:nvGrpSpPr>
          <p:grpSpPr>
            <a:xfrm>
              <a:off x="9250562" y="2776395"/>
              <a:ext cx="553933" cy="553933"/>
              <a:chOff x="6438111" y="3681439"/>
              <a:chExt cx="553933" cy="553933"/>
            </a:xfrm>
          </p:grpSpPr>
          <p:sp>
            <p:nvSpPr>
              <p:cNvPr id="35" name="Freeform: Shape 72">
                <a:extLst>
                  <a:ext uri="{FF2B5EF4-FFF2-40B4-BE49-F238E27FC236}">
                    <a16:creationId xmlns:a16="http://schemas.microsoft.com/office/drawing/2014/main" id="{54D0D76E-9CEE-A31B-1183-25E180E9683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38111" y="3681439"/>
                <a:ext cx="553933" cy="553933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80D36E05-95C2-D196-5301-A4B37153B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6489495" y="3732406"/>
                <a:ext cx="451165" cy="451999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A31BFB-05F9-524E-2488-B8052F9DE45E}"/>
                </a:ext>
              </a:extLst>
            </p:cNvPr>
            <p:cNvGrpSpPr/>
            <p:nvPr/>
          </p:nvGrpSpPr>
          <p:grpSpPr>
            <a:xfrm>
              <a:off x="10112090" y="2776395"/>
              <a:ext cx="553933" cy="553933"/>
              <a:chOff x="6438111" y="3681439"/>
              <a:chExt cx="553933" cy="553933"/>
            </a:xfrm>
          </p:grpSpPr>
          <p:sp>
            <p:nvSpPr>
              <p:cNvPr id="33" name="Freeform: Shape 72">
                <a:extLst>
                  <a:ext uri="{FF2B5EF4-FFF2-40B4-BE49-F238E27FC236}">
                    <a16:creationId xmlns:a16="http://schemas.microsoft.com/office/drawing/2014/main" id="{E98DC5EB-0FE3-623E-A18B-2BA4D40140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38111" y="3681439"/>
                <a:ext cx="553933" cy="553933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8F7AF4E9-640A-BCAC-FE7E-1CF31C839D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6489495" y="3732406"/>
                <a:ext cx="451165" cy="451999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8950625-02B3-2936-E038-DD625616E701}"/>
                </a:ext>
              </a:extLst>
            </p:cNvPr>
            <p:cNvGrpSpPr/>
            <p:nvPr/>
          </p:nvGrpSpPr>
          <p:grpSpPr>
            <a:xfrm>
              <a:off x="10973619" y="2776395"/>
              <a:ext cx="553933" cy="553933"/>
              <a:chOff x="6438111" y="3681439"/>
              <a:chExt cx="553933" cy="553933"/>
            </a:xfrm>
          </p:grpSpPr>
          <p:sp>
            <p:nvSpPr>
              <p:cNvPr id="31" name="Freeform: Shape 72">
                <a:extLst>
                  <a:ext uri="{FF2B5EF4-FFF2-40B4-BE49-F238E27FC236}">
                    <a16:creationId xmlns:a16="http://schemas.microsoft.com/office/drawing/2014/main" id="{28DD7EF3-C704-287D-52D1-71B736AABE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38111" y="3681439"/>
                <a:ext cx="553933" cy="553933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3FA6B307-71E2-FA51-8C37-85ED18CB1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6489495" y="3732406"/>
                <a:ext cx="451165" cy="451999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3084B41-42C7-4661-E653-082804F0C0E6}"/>
                </a:ext>
              </a:extLst>
            </p:cNvPr>
            <p:cNvGrpSpPr/>
            <p:nvPr/>
          </p:nvGrpSpPr>
          <p:grpSpPr>
            <a:xfrm>
              <a:off x="8362324" y="2763040"/>
              <a:ext cx="580643" cy="580643"/>
              <a:chOff x="13994634" y="4712744"/>
              <a:chExt cx="580643" cy="580643"/>
            </a:xfrm>
          </p:grpSpPr>
          <p:sp>
            <p:nvSpPr>
              <p:cNvPr id="28" name="Freeform: Shape 214">
                <a:extLst>
                  <a:ext uri="{FF2B5EF4-FFF2-40B4-BE49-F238E27FC236}">
                    <a16:creationId xmlns:a16="http://schemas.microsoft.com/office/drawing/2014/main" id="{86A6B09D-8D88-B8A8-132E-C94794CEED9F}"/>
                  </a:ext>
                </a:extLst>
              </p:cNvPr>
              <p:cNvSpPr/>
              <p:nvPr/>
            </p:nvSpPr>
            <p:spPr>
              <a:xfrm>
                <a:off x="13994634" y="4712744"/>
                <a:ext cx="580643" cy="580643"/>
              </a:xfrm>
              <a:custGeom>
                <a:avLst/>
                <a:gdLst>
                  <a:gd name="connsiteX0" fmla="*/ 580644 w 580643"/>
                  <a:gd name="connsiteY0" fmla="*/ 290322 h 580643"/>
                  <a:gd name="connsiteX1" fmla="*/ 290322 w 580643"/>
                  <a:gd name="connsiteY1" fmla="*/ 580644 h 580643"/>
                  <a:gd name="connsiteX2" fmla="*/ 0 w 580643"/>
                  <a:gd name="connsiteY2" fmla="*/ 290322 h 580643"/>
                  <a:gd name="connsiteX3" fmla="*/ 290322 w 580643"/>
                  <a:gd name="connsiteY3" fmla="*/ 0 h 580643"/>
                  <a:gd name="connsiteX4" fmla="*/ 580644 w 580643"/>
                  <a:gd name="connsiteY4" fmla="*/ 290322 h 58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43" h="580643">
                    <a:moveTo>
                      <a:pt x="580644" y="290322"/>
                    </a:moveTo>
                    <a:cubicBezTo>
                      <a:pt x="580644" y="450662"/>
                      <a:pt x="450662" y="580644"/>
                      <a:pt x="290322" y="580644"/>
                    </a:cubicBezTo>
                    <a:cubicBezTo>
                      <a:pt x="129982" y="580644"/>
                      <a:pt x="0" y="450662"/>
                      <a:pt x="0" y="290322"/>
                    </a:cubicBezTo>
                    <a:cubicBezTo>
                      <a:pt x="0" y="129982"/>
                      <a:pt x="129982" y="0"/>
                      <a:pt x="290322" y="0"/>
                    </a:cubicBezTo>
                    <a:cubicBezTo>
                      <a:pt x="450662" y="0"/>
                      <a:pt x="580644" y="129982"/>
                      <a:pt x="580644" y="290322"/>
                    </a:cubicBezTo>
                    <a:close/>
                  </a:path>
                </a:pathLst>
              </a:custGeom>
              <a:noFill/>
              <a:ln w="19050" cap="flat">
                <a:gradFill>
                  <a:gsLst>
                    <a:gs pos="0">
                      <a:srgbClr val="0478D5"/>
                    </a:gs>
                    <a:gs pos="100000">
                      <a:srgbClr val="D660FF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7E4CB7C-6E44-8171-37B5-98F7EBD6FD04}"/>
                  </a:ext>
                </a:extLst>
              </p:cNvPr>
              <p:cNvSpPr/>
              <p:nvPr/>
            </p:nvSpPr>
            <p:spPr bwMode="auto">
              <a:xfrm>
                <a:off x="14171847" y="4823157"/>
                <a:ext cx="226218" cy="226218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  <p:sp>
            <p:nvSpPr>
              <p:cNvPr id="30" name="Freeform: Shape 216">
                <a:extLst>
                  <a:ext uri="{FF2B5EF4-FFF2-40B4-BE49-F238E27FC236}">
                    <a16:creationId xmlns:a16="http://schemas.microsoft.com/office/drawing/2014/main" id="{5E93BB66-CF5B-8EC0-F7D4-94FDE783F9BF}"/>
                  </a:ext>
                </a:extLst>
              </p:cNvPr>
              <p:cNvSpPr/>
              <p:nvPr/>
            </p:nvSpPr>
            <p:spPr bwMode="auto">
              <a:xfrm>
                <a:off x="14049166" y="5073838"/>
                <a:ext cx="471582" cy="218480"/>
              </a:xfrm>
              <a:custGeom>
                <a:avLst/>
                <a:gdLst>
                  <a:gd name="connsiteX0" fmla="*/ 235791 w 471582"/>
                  <a:gd name="connsiteY0" fmla="*/ 0 h 218480"/>
                  <a:gd name="connsiteX1" fmla="*/ 445653 w 471582"/>
                  <a:gd name="connsiteY1" fmla="*/ 64104 h 218480"/>
                  <a:gd name="connsiteX2" fmla="*/ 471582 w 471582"/>
                  <a:gd name="connsiteY2" fmla="*/ 85497 h 218480"/>
                  <a:gd name="connsiteX3" fmla="*/ 465772 w 471582"/>
                  <a:gd name="connsiteY3" fmla="*/ 96201 h 218480"/>
                  <a:gd name="connsiteX4" fmla="*/ 235791 w 471582"/>
                  <a:gd name="connsiteY4" fmla="*/ 218480 h 218480"/>
                  <a:gd name="connsiteX5" fmla="*/ 5810 w 471582"/>
                  <a:gd name="connsiteY5" fmla="*/ 96201 h 218480"/>
                  <a:gd name="connsiteX6" fmla="*/ 0 w 471582"/>
                  <a:gd name="connsiteY6" fmla="*/ 85498 h 218480"/>
                  <a:gd name="connsiteX7" fmla="*/ 25929 w 471582"/>
                  <a:gd name="connsiteY7" fmla="*/ 64104 h 218480"/>
                  <a:gd name="connsiteX8" fmla="*/ 235791 w 471582"/>
                  <a:gd name="connsiteY8" fmla="*/ 0 h 218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1582" h="218480">
                    <a:moveTo>
                      <a:pt x="235791" y="0"/>
                    </a:moveTo>
                    <a:cubicBezTo>
                      <a:pt x="313528" y="0"/>
                      <a:pt x="385746" y="23632"/>
                      <a:pt x="445653" y="64104"/>
                    </a:cubicBezTo>
                    <a:lnTo>
                      <a:pt x="471582" y="85497"/>
                    </a:lnTo>
                    <a:lnTo>
                      <a:pt x="465772" y="96201"/>
                    </a:lnTo>
                    <a:cubicBezTo>
                      <a:pt x="415930" y="169976"/>
                      <a:pt x="331525" y="218480"/>
                      <a:pt x="235791" y="218480"/>
                    </a:cubicBezTo>
                    <a:cubicBezTo>
                      <a:pt x="140057" y="218480"/>
                      <a:pt x="55652" y="169976"/>
                      <a:pt x="5810" y="96201"/>
                    </a:cubicBezTo>
                    <a:lnTo>
                      <a:pt x="0" y="85498"/>
                    </a:lnTo>
                    <a:lnTo>
                      <a:pt x="25929" y="64104"/>
                    </a:lnTo>
                    <a:cubicBezTo>
                      <a:pt x="85836" y="23632"/>
                      <a:pt x="158054" y="0"/>
                      <a:pt x="235791" y="0"/>
                    </a:cubicBezTo>
                    <a:close/>
                  </a:path>
                </a:pathLst>
              </a:cu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6CEC413-38B3-81E7-4752-BBF1BE858C2D}"/>
              </a:ext>
            </a:extLst>
          </p:cNvPr>
          <p:cNvGrpSpPr/>
          <p:nvPr/>
        </p:nvGrpSpPr>
        <p:grpSpPr>
          <a:xfrm>
            <a:off x="8408624" y="4514055"/>
            <a:ext cx="3165228" cy="580643"/>
            <a:chOff x="8362324" y="3746152"/>
            <a:chExt cx="3165228" cy="58064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700767C-D94B-ADAB-9834-24B1E12D96B7}"/>
                </a:ext>
              </a:extLst>
            </p:cNvPr>
            <p:cNvGrpSpPr/>
            <p:nvPr/>
          </p:nvGrpSpPr>
          <p:grpSpPr>
            <a:xfrm>
              <a:off x="10973619" y="3759507"/>
              <a:ext cx="553933" cy="553933"/>
              <a:chOff x="6438111" y="3681439"/>
              <a:chExt cx="553933" cy="553933"/>
            </a:xfrm>
          </p:grpSpPr>
          <p:sp>
            <p:nvSpPr>
              <p:cNvPr id="49" name="Freeform: Shape 72">
                <a:extLst>
                  <a:ext uri="{FF2B5EF4-FFF2-40B4-BE49-F238E27FC236}">
                    <a16:creationId xmlns:a16="http://schemas.microsoft.com/office/drawing/2014/main" id="{6EF653A8-D287-3A58-5701-2900EBC7AD8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38111" y="3681439"/>
                <a:ext cx="553933" cy="553933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ADB265A7-75A2-174C-3EAE-2779B46BBE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6489495" y="3732406"/>
                <a:ext cx="451165" cy="451999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C81A572-6F94-11BE-8AEE-75AA81304CD6}"/>
                </a:ext>
              </a:extLst>
            </p:cNvPr>
            <p:cNvGrpSpPr/>
            <p:nvPr/>
          </p:nvGrpSpPr>
          <p:grpSpPr>
            <a:xfrm>
              <a:off x="10112075" y="3759507"/>
              <a:ext cx="553933" cy="553933"/>
              <a:chOff x="6438111" y="3681439"/>
              <a:chExt cx="553933" cy="553933"/>
            </a:xfrm>
          </p:grpSpPr>
          <p:sp>
            <p:nvSpPr>
              <p:cNvPr id="47" name="Freeform: Shape 72">
                <a:extLst>
                  <a:ext uri="{FF2B5EF4-FFF2-40B4-BE49-F238E27FC236}">
                    <a16:creationId xmlns:a16="http://schemas.microsoft.com/office/drawing/2014/main" id="{55F6E078-C423-E69A-41B2-27718DD686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38111" y="3681439"/>
                <a:ext cx="553933" cy="553933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4C4A119E-340B-67F0-4D93-3AA0BF4E8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6489495" y="3732406"/>
                <a:ext cx="451165" cy="451999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B2BC9C4-D48E-3C15-E935-C8C8AA0144EA}"/>
                </a:ext>
              </a:extLst>
            </p:cNvPr>
            <p:cNvGrpSpPr/>
            <p:nvPr/>
          </p:nvGrpSpPr>
          <p:grpSpPr>
            <a:xfrm>
              <a:off x="9250531" y="3759507"/>
              <a:ext cx="553933" cy="553933"/>
              <a:chOff x="6438111" y="3681439"/>
              <a:chExt cx="553933" cy="553933"/>
            </a:xfrm>
          </p:grpSpPr>
          <p:sp>
            <p:nvSpPr>
              <p:cNvPr id="45" name="Freeform: Shape 72">
                <a:extLst>
                  <a:ext uri="{FF2B5EF4-FFF2-40B4-BE49-F238E27FC236}">
                    <a16:creationId xmlns:a16="http://schemas.microsoft.com/office/drawing/2014/main" id="{4067D43D-64C2-C7F5-8305-9BD5C5C7735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38111" y="3681439"/>
                <a:ext cx="553933" cy="553933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42361B17-BDE7-6E19-8FB6-278856A88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6489495" y="3732406"/>
                <a:ext cx="451165" cy="451999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8E12586-69C8-3B82-1B8E-ED2614B159C7}"/>
                </a:ext>
              </a:extLst>
            </p:cNvPr>
            <p:cNvGrpSpPr/>
            <p:nvPr/>
          </p:nvGrpSpPr>
          <p:grpSpPr>
            <a:xfrm>
              <a:off x="8362324" y="3746152"/>
              <a:ext cx="580643" cy="580643"/>
              <a:chOff x="13994634" y="4712744"/>
              <a:chExt cx="580643" cy="580643"/>
            </a:xfrm>
          </p:grpSpPr>
          <p:sp>
            <p:nvSpPr>
              <p:cNvPr id="42" name="Freeform: Shape 214">
                <a:extLst>
                  <a:ext uri="{FF2B5EF4-FFF2-40B4-BE49-F238E27FC236}">
                    <a16:creationId xmlns:a16="http://schemas.microsoft.com/office/drawing/2014/main" id="{D8484718-BA4A-0E83-D01A-9619B3017522}"/>
                  </a:ext>
                </a:extLst>
              </p:cNvPr>
              <p:cNvSpPr/>
              <p:nvPr/>
            </p:nvSpPr>
            <p:spPr>
              <a:xfrm>
                <a:off x="13994634" y="4712744"/>
                <a:ext cx="580643" cy="580643"/>
              </a:xfrm>
              <a:custGeom>
                <a:avLst/>
                <a:gdLst>
                  <a:gd name="connsiteX0" fmla="*/ 580644 w 580643"/>
                  <a:gd name="connsiteY0" fmla="*/ 290322 h 580643"/>
                  <a:gd name="connsiteX1" fmla="*/ 290322 w 580643"/>
                  <a:gd name="connsiteY1" fmla="*/ 580644 h 580643"/>
                  <a:gd name="connsiteX2" fmla="*/ 0 w 580643"/>
                  <a:gd name="connsiteY2" fmla="*/ 290322 h 580643"/>
                  <a:gd name="connsiteX3" fmla="*/ 290322 w 580643"/>
                  <a:gd name="connsiteY3" fmla="*/ 0 h 580643"/>
                  <a:gd name="connsiteX4" fmla="*/ 580644 w 580643"/>
                  <a:gd name="connsiteY4" fmla="*/ 290322 h 58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43" h="580643">
                    <a:moveTo>
                      <a:pt x="580644" y="290322"/>
                    </a:moveTo>
                    <a:cubicBezTo>
                      <a:pt x="580644" y="450662"/>
                      <a:pt x="450662" y="580644"/>
                      <a:pt x="290322" y="580644"/>
                    </a:cubicBezTo>
                    <a:cubicBezTo>
                      <a:pt x="129982" y="580644"/>
                      <a:pt x="0" y="450662"/>
                      <a:pt x="0" y="290322"/>
                    </a:cubicBezTo>
                    <a:cubicBezTo>
                      <a:pt x="0" y="129982"/>
                      <a:pt x="129982" y="0"/>
                      <a:pt x="290322" y="0"/>
                    </a:cubicBezTo>
                    <a:cubicBezTo>
                      <a:pt x="450662" y="0"/>
                      <a:pt x="580644" y="129982"/>
                      <a:pt x="580644" y="290322"/>
                    </a:cubicBezTo>
                    <a:close/>
                  </a:path>
                </a:pathLst>
              </a:custGeom>
              <a:noFill/>
              <a:ln w="19050" cap="flat">
                <a:gradFill>
                  <a:gsLst>
                    <a:gs pos="0">
                      <a:srgbClr val="0478D5"/>
                    </a:gs>
                    <a:gs pos="100000">
                      <a:srgbClr val="D660FF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0585D79-2049-8CB7-6055-183040D7778A}"/>
                  </a:ext>
                </a:extLst>
              </p:cNvPr>
              <p:cNvSpPr/>
              <p:nvPr/>
            </p:nvSpPr>
            <p:spPr bwMode="auto">
              <a:xfrm>
                <a:off x="14171847" y="4823157"/>
                <a:ext cx="226218" cy="226218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  <p:sp>
            <p:nvSpPr>
              <p:cNvPr id="44" name="Freeform: Shape 216">
                <a:extLst>
                  <a:ext uri="{FF2B5EF4-FFF2-40B4-BE49-F238E27FC236}">
                    <a16:creationId xmlns:a16="http://schemas.microsoft.com/office/drawing/2014/main" id="{E96F90E0-BB27-0BCC-B7E9-6045732CF6B9}"/>
                  </a:ext>
                </a:extLst>
              </p:cNvPr>
              <p:cNvSpPr/>
              <p:nvPr/>
            </p:nvSpPr>
            <p:spPr bwMode="auto">
              <a:xfrm>
                <a:off x="14049166" y="5073838"/>
                <a:ext cx="471582" cy="218480"/>
              </a:xfrm>
              <a:custGeom>
                <a:avLst/>
                <a:gdLst>
                  <a:gd name="connsiteX0" fmla="*/ 235791 w 471582"/>
                  <a:gd name="connsiteY0" fmla="*/ 0 h 218480"/>
                  <a:gd name="connsiteX1" fmla="*/ 445653 w 471582"/>
                  <a:gd name="connsiteY1" fmla="*/ 64104 h 218480"/>
                  <a:gd name="connsiteX2" fmla="*/ 471582 w 471582"/>
                  <a:gd name="connsiteY2" fmla="*/ 85497 h 218480"/>
                  <a:gd name="connsiteX3" fmla="*/ 465772 w 471582"/>
                  <a:gd name="connsiteY3" fmla="*/ 96201 h 218480"/>
                  <a:gd name="connsiteX4" fmla="*/ 235791 w 471582"/>
                  <a:gd name="connsiteY4" fmla="*/ 218480 h 218480"/>
                  <a:gd name="connsiteX5" fmla="*/ 5810 w 471582"/>
                  <a:gd name="connsiteY5" fmla="*/ 96201 h 218480"/>
                  <a:gd name="connsiteX6" fmla="*/ 0 w 471582"/>
                  <a:gd name="connsiteY6" fmla="*/ 85498 h 218480"/>
                  <a:gd name="connsiteX7" fmla="*/ 25929 w 471582"/>
                  <a:gd name="connsiteY7" fmla="*/ 64104 h 218480"/>
                  <a:gd name="connsiteX8" fmla="*/ 235791 w 471582"/>
                  <a:gd name="connsiteY8" fmla="*/ 0 h 218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1582" h="218480">
                    <a:moveTo>
                      <a:pt x="235791" y="0"/>
                    </a:moveTo>
                    <a:cubicBezTo>
                      <a:pt x="313528" y="0"/>
                      <a:pt x="385746" y="23632"/>
                      <a:pt x="445653" y="64104"/>
                    </a:cubicBezTo>
                    <a:lnTo>
                      <a:pt x="471582" y="85497"/>
                    </a:lnTo>
                    <a:lnTo>
                      <a:pt x="465772" y="96201"/>
                    </a:lnTo>
                    <a:cubicBezTo>
                      <a:pt x="415930" y="169976"/>
                      <a:pt x="331525" y="218480"/>
                      <a:pt x="235791" y="218480"/>
                    </a:cubicBezTo>
                    <a:cubicBezTo>
                      <a:pt x="140057" y="218480"/>
                      <a:pt x="55652" y="169976"/>
                      <a:pt x="5810" y="96201"/>
                    </a:cubicBezTo>
                    <a:lnTo>
                      <a:pt x="0" y="85498"/>
                    </a:lnTo>
                    <a:lnTo>
                      <a:pt x="25929" y="64104"/>
                    </a:lnTo>
                    <a:cubicBezTo>
                      <a:pt x="85836" y="23632"/>
                      <a:pt x="158054" y="0"/>
                      <a:pt x="235791" y="0"/>
                    </a:cubicBezTo>
                    <a:close/>
                  </a:path>
                </a:pathLst>
              </a:cu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</p:grpSp>
      </p:grp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0EB9502-B4F1-C92B-F4F7-6A4ADAD57DB5}"/>
              </a:ext>
            </a:extLst>
          </p:cNvPr>
          <p:cNvSpPr txBox="1">
            <a:spLocks/>
          </p:cNvSpPr>
          <p:nvPr/>
        </p:nvSpPr>
        <p:spPr>
          <a:xfrm>
            <a:off x="430698" y="2845180"/>
            <a:ext cx="3291840" cy="55399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algn="ctr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800" noProof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Umano con assistente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81488A4-3FF0-5902-8020-F659D3C0ECF8}"/>
              </a:ext>
            </a:extLst>
          </p:cNvPr>
          <p:cNvSpPr txBox="1">
            <a:spLocks/>
          </p:cNvSpPr>
          <p:nvPr/>
        </p:nvSpPr>
        <p:spPr>
          <a:xfrm>
            <a:off x="3942025" y="2845180"/>
            <a:ext cx="3857257" cy="55399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algn="ctr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800" noProof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Umano con Agenti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DF5BA6C2-BD7B-CABA-6AF4-9F96B5EA47CF}"/>
              </a:ext>
            </a:extLst>
          </p:cNvPr>
          <p:cNvSpPr txBox="1">
            <a:spLocks/>
          </p:cNvSpPr>
          <p:nvPr/>
        </p:nvSpPr>
        <p:spPr>
          <a:xfrm>
            <a:off x="8108986" y="2845180"/>
            <a:ext cx="3744913" cy="55399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algn="ctr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800" noProof="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Agenti al servizio del reparto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33A6B51-5C23-D339-887C-8E7A00EAF04B}"/>
              </a:ext>
            </a:extLst>
          </p:cNvPr>
          <p:cNvGrpSpPr/>
          <p:nvPr/>
        </p:nvGrpSpPr>
        <p:grpSpPr>
          <a:xfrm>
            <a:off x="4682039" y="4495606"/>
            <a:ext cx="2356305" cy="553933"/>
            <a:chOff x="4635739" y="3759507"/>
            <a:chExt cx="2356305" cy="55393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0EDD828-D6E2-E417-F8CB-0DD2EC6584F2}"/>
                </a:ext>
              </a:extLst>
            </p:cNvPr>
            <p:cNvGrpSpPr/>
            <p:nvPr/>
          </p:nvGrpSpPr>
          <p:grpSpPr>
            <a:xfrm>
              <a:off x="5534282" y="3759507"/>
              <a:ext cx="553933" cy="553933"/>
              <a:chOff x="6438111" y="3681439"/>
              <a:chExt cx="553933" cy="553933"/>
            </a:xfrm>
          </p:grpSpPr>
          <p:sp>
            <p:nvSpPr>
              <p:cNvPr id="62" name="Freeform: Shape 72">
                <a:extLst>
                  <a:ext uri="{FF2B5EF4-FFF2-40B4-BE49-F238E27FC236}">
                    <a16:creationId xmlns:a16="http://schemas.microsoft.com/office/drawing/2014/main" id="{9423BE87-89B6-F673-60AE-295CB3BE9C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38111" y="3681439"/>
                <a:ext cx="553933" cy="553933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7A2BBE3E-7FF2-B066-A6F9-67B47B797C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6489495" y="3732406"/>
                <a:ext cx="451165" cy="451999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682FB37-D213-3066-25EE-D83D08DC29E0}"/>
                </a:ext>
              </a:extLst>
            </p:cNvPr>
            <p:cNvGrpSpPr/>
            <p:nvPr/>
          </p:nvGrpSpPr>
          <p:grpSpPr>
            <a:xfrm>
              <a:off x="4635739" y="3759507"/>
              <a:ext cx="553933" cy="553933"/>
              <a:chOff x="6438111" y="3681439"/>
              <a:chExt cx="553933" cy="553933"/>
            </a:xfrm>
          </p:grpSpPr>
          <p:sp>
            <p:nvSpPr>
              <p:cNvPr id="60" name="Freeform: Shape 72">
                <a:extLst>
                  <a:ext uri="{FF2B5EF4-FFF2-40B4-BE49-F238E27FC236}">
                    <a16:creationId xmlns:a16="http://schemas.microsoft.com/office/drawing/2014/main" id="{E0BA11E5-18AE-0307-C8F0-B5EEC7EE77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38111" y="3681439"/>
                <a:ext cx="553933" cy="553933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10F96BB9-51D1-C6B3-CA21-311AC25768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6489495" y="3732406"/>
                <a:ext cx="451165" cy="451999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23754DF-3F99-AF38-304D-B330C4853D73}"/>
                </a:ext>
              </a:extLst>
            </p:cNvPr>
            <p:cNvGrpSpPr/>
            <p:nvPr/>
          </p:nvGrpSpPr>
          <p:grpSpPr>
            <a:xfrm>
              <a:off x="6438111" y="3759507"/>
              <a:ext cx="553933" cy="553933"/>
              <a:chOff x="6438111" y="3681439"/>
              <a:chExt cx="553933" cy="553933"/>
            </a:xfrm>
          </p:grpSpPr>
          <p:sp>
            <p:nvSpPr>
              <p:cNvPr id="58" name="Freeform: Shape 72">
                <a:extLst>
                  <a:ext uri="{FF2B5EF4-FFF2-40B4-BE49-F238E27FC236}">
                    <a16:creationId xmlns:a16="http://schemas.microsoft.com/office/drawing/2014/main" id="{0C676638-4763-A3FC-858D-15DBA0D488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38111" y="3681439"/>
                <a:ext cx="553933" cy="553933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Sans Display Semibold" pitchFamily="2" charset="0"/>
                  <a:ea typeface="+mn-ea"/>
                  <a:cs typeface="Segoe Sans Display Semibold" pitchFamily="2" charset="0"/>
                </a:endParaRPr>
              </a:p>
            </p:txBody>
          </p:sp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83D9BADE-F9F5-F718-1B90-4C7059BC6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6489495" y="3732406"/>
                <a:ext cx="451165" cy="451999"/>
              </a:xfrm>
              <a:prstGeom prst="rect">
                <a:avLst/>
              </a:prstGeom>
            </p:spPr>
          </p:pic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41C3A45-0BAA-5827-BD40-44BC7A6A2639}"/>
              </a:ext>
            </a:extLst>
          </p:cNvPr>
          <p:cNvGrpSpPr/>
          <p:nvPr/>
        </p:nvGrpSpPr>
        <p:grpSpPr>
          <a:xfrm>
            <a:off x="788313" y="1641699"/>
            <a:ext cx="2565060" cy="385279"/>
            <a:chOff x="614407" y="816996"/>
            <a:chExt cx="2565060" cy="38527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FBC1F24-47FA-4FE8-E71C-35B5D680A158}"/>
                </a:ext>
              </a:extLst>
            </p:cNvPr>
            <p:cNvGrpSpPr/>
            <p:nvPr/>
          </p:nvGrpSpPr>
          <p:grpSpPr>
            <a:xfrm>
              <a:off x="614407" y="816996"/>
              <a:ext cx="403812" cy="385279"/>
              <a:chOff x="614407" y="816996"/>
              <a:chExt cx="403812" cy="385279"/>
            </a:xfrm>
          </p:grpSpPr>
          <p:sp>
            <p:nvSpPr>
              <p:cNvPr id="67" name="Freeform: Shape 72">
                <a:extLst>
                  <a:ext uri="{FF2B5EF4-FFF2-40B4-BE49-F238E27FC236}">
                    <a16:creationId xmlns:a16="http://schemas.microsoft.com/office/drawing/2014/main" id="{8260134C-C1C7-8008-C1B0-DE4FD83CD3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14407" y="816996"/>
                <a:ext cx="403812" cy="385279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68" name="Graphic 67" descr="Badge Follow with solid fill">
                <a:extLst>
                  <a:ext uri="{FF2B5EF4-FFF2-40B4-BE49-F238E27FC236}">
                    <a16:creationId xmlns:a16="http://schemas.microsoft.com/office/drawing/2014/main" id="{173BE353-8C61-E9A5-C14C-F4E63707D9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87655" y="882209"/>
                <a:ext cx="257316" cy="257316"/>
              </a:xfrm>
              <a:prstGeom prst="rect">
                <a:avLst/>
              </a:prstGeom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</p:pic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A870F95-FCA3-5C03-CAE4-BAC7A2E868D6}"/>
                </a:ext>
              </a:extLst>
            </p:cNvPr>
            <p:cNvSpPr txBox="1"/>
            <p:nvPr/>
          </p:nvSpPr>
          <p:spPr>
            <a:xfrm>
              <a:off x="952245" y="834139"/>
              <a:ext cx="222722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noProof="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Produttività e Qualità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1EBE65D-C52E-D8C0-828C-1E46D65C8A3E}"/>
              </a:ext>
            </a:extLst>
          </p:cNvPr>
          <p:cNvGrpSpPr/>
          <p:nvPr/>
        </p:nvGrpSpPr>
        <p:grpSpPr>
          <a:xfrm>
            <a:off x="4214120" y="1630644"/>
            <a:ext cx="3377382" cy="392730"/>
            <a:chOff x="614407" y="816996"/>
            <a:chExt cx="3377382" cy="39273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11FED64-6A37-AC52-CD7D-32876A7B07F3}"/>
                </a:ext>
              </a:extLst>
            </p:cNvPr>
            <p:cNvGrpSpPr/>
            <p:nvPr/>
          </p:nvGrpSpPr>
          <p:grpSpPr>
            <a:xfrm>
              <a:off x="614407" y="816996"/>
              <a:ext cx="403812" cy="385279"/>
              <a:chOff x="614407" y="816996"/>
              <a:chExt cx="403812" cy="385279"/>
            </a:xfrm>
          </p:grpSpPr>
          <p:sp>
            <p:nvSpPr>
              <p:cNvPr id="72" name="Freeform: Shape 72">
                <a:extLst>
                  <a:ext uri="{FF2B5EF4-FFF2-40B4-BE49-F238E27FC236}">
                    <a16:creationId xmlns:a16="http://schemas.microsoft.com/office/drawing/2014/main" id="{416D30F8-B483-3582-0FB4-58F60CDAC02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14407" y="816996"/>
                <a:ext cx="403812" cy="385279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73" name="Graphic 72" descr="Badge Follow with solid fill">
                <a:extLst>
                  <a:ext uri="{FF2B5EF4-FFF2-40B4-BE49-F238E27FC236}">
                    <a16:creationId xmlns:a16="http://schemas.microsoft.com/office/drawing/2014/main" id="{74531DE5-7BDC-26E1-9E25-2B5A05067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87655" y="882209"/>
                <a:ext cx="257316" cy="257316"/>
              </a:xfrm>
              <a:prstGeom prst="rect">
                <a:avLst/>
              </a:prstGeom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</p:pic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6EAFAC9-3721-98D3-06E5-2689A42E9C9F}"/>
                </a:ext>
              </a:extLst>
            </p:cNvPr>
            <p:cNvSpPr txBox="1"/>
            <p:nvPr/>
          </p:nvSpPr>
          <p:spPr>
            <a:xfrm>
              <a:off x="952245" y="871172"/>
              <a:ext cx="303954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Ulteriore Produttività e Qualità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FA6C2D2-346D-BE07-78E9-69ACABF6F0E8}"/>
              </a:ext>
            </a:extLst>
          </p:cNvPr>
          <p:cNvGrpSpPr/>
          <p:nvPr/>
        </p:nvGrpSpPr>
        <p:grpSpPr>
          <a:xfrm>
            <a:off x="8860918" y="1638095"/>
            <a:ext cx="3377382" cy="385279"/>
            <a:chOff x="614407" y="816996"/>
            <a:chExt cx="3377382" cy="385279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33E7A87-D0F5-90BE-EA9E-317A8370A7C0}"/>
                </a:ext>
              </a:extLst>
            </p:cNvPr>
            <p:cNvGrpSpPr/>
            <p:nvPr/>
          </p:nvGrpSpPr>
          <p:grpSpPr>
            <a:xfrm>
              <a:off x="614407" y="816996"/>
              <a:ext cx="403812" cy="385279"/>
              <a:chOff x="614407" y="816996"/>
              <a:chExt cx="403812" cy="385279"/>
            </a:xfrm>
          </p:grpSpPr>
          <p:sp>
            <p:nvSpPr>
              <p:cNvPr id="77" name="Freeform: Shape 72">
                <a:extLst>
                  <a:ext uri="{FF2B5EF4-FFF2-40B4-BE49-F238E27FC236}">
                    <a16:creationId xmlns:a16="http://schemas.microsoft.com/office/drawing/2014/main" id="{777E42F5-4038-00A3-1E04-0146E438851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14407" y="816996"/>
                <a:ext cx="403812" cy="385279"/>
              </a:xfrm>
              <a:prstGeom prst="ellipse">
                <a:avLst/>
              </a:prstGeom>
              <a:gradFill>
                <a:gsLst>
                  <a:gs pos="3000">
                    <a:srgbClr val="0078D4"/>
                  </a:gs>
                  <a:gs pos="94000">
                    <a:srgbClr val="D660FF"/>
                  </a:gs>
                </a:gsLst>
                <a:lin ang="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78" name="Graphic 77" descr="Badge Follow with solid fill">
                <a:extLst>
                  <a:ext uri="{FF2B5EF4-FFF2-40B4-BE49-F238E27FC236}">
                    <a16:creationId xmlns:a16="http://schemas.microsoft.com/office/drawing/2014/main" id="{EA9DA7FF-6963-D9BF-6E73-3ED7477A67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87655" y="882209"/>
                <a:ext cx="257316" cy="257316"/>
              </a:xfrm>
              <a:prstGeom prst="rect">
                <a:avLst/>
              </a:prstGeom>
              <a:effectLst>
                <a:outerShdw blurRad="127000" dist="50800" dir="5400000" algn="ctr" rotWithShape="0">
                  <a:srgbClr val="000000">
                    <a:alpha val="20000"/>
                  </a:srgbClr>
                </a:outerShdw>
              </a:effectLst>
            </p:spPr>
          </p:pic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C958C26-5820-5DD5-8A65-804517F08D17}"/>
                </a:ext>
              </a:extLst>
            </p:cNvPr>
            <p:cNvSpPr txBox="1"/>
            <p:nvPr/>
          </p:nvSpPr>
          <p:spPr>
            <a:xfrm>
              <a:off x="952245" y="834139"/>
              <a:ext cx="303954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Shift e cost </a:t>
              </a:r>
              <a:r>
                <a:rPr lang="it-IT" sz="1600" dirty="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saving</a:t>
              </a:r>
              <a:endParaRPr lang="it-IT" sz="16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3224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51" grpId="0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D1026-97B1-AA2B-4680-E23C9CCD7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CA84B-71E6-BBF1-D046-137D5A742C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L’importanza dei dati nella transizione AI-first</a:t>
            </a:r>
          </a:p>
        </p:txBody>
      </p:sp>
      <p:sp>
        <p:nvSpPr>
          <p:cNvPr id="3" name="Graphic 47">
            <a:extLst>
              <a:ext uri="{FF2B5EF4-FFF2-40B4-BE49-F238E27FC236}">
                <a16:creationId xmlns:a16="http://schemas.microsoft.com/office/drawing/2014/main" id="{A7D3B8F4-8A59-55DA-F365-44B4D703E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49466" y="2327839"/>
            <a:ext cx="6782010" cy="2944196"/>
          </a:xfrm>
          <a:custGeom>
            <a:avLst/>
            <a:gdLst>
              <a:gd name="connsiteX0" fmla="*/ 5836730 w 10671047"/>
              <a:gd name="connsiteY0" fmla="*/ 0 h 4552568"/>
              <a:gd name="connsiteX1" fmla="*/ 3251645 w 10671047"/>
              <a:gd name="connsiteY1" fmla="*/ 2429447 h 4552568"/>
              <a:gd name="connsiteX2" fmla="*/ 0 w 10671047"/>
              <a:gd name="connsiteY2" fmla="*/ 3069336 h 4552568"/>
              <a:gd name="connsiteX3" fmla="*/ 1848517 w 10671047"/>
              <a:gd name="connsiteY3" fmla="*/ 4021931 h 4552568"/>
              <a:gd name="connsiteX4" fmla="*/ 3854101 w 10671047"/>
              <a:gd name="connsiteY4" fmla="*/ 3560350 h 4552568"/>
              <a:gd name="connsiteX5" fmla="*/ 7257955 w 10671047"/>
              <a:gd name="connsiteY5" fmla="*/ 4552569 h 4552568"/>
              <a:gd name="connsiteX6" fmla="*/ 10671047 w 10671047"/>
              <a:gd name="connsiteY6" fmla="*/ 4049840 h 4552568"/>
              <a:gd name="connsiteX7" fmla="*/ 10642283 w 10671047"/>
              <a:gd name="connsiteY7" fmla="*/ 383381 h 4552568"/>
              <a:gd name="connsiteX8" fmla="*/ 5836730 w 10671047"/>
              <a:gd name="connsiteY8" fmla="*/ 0 h 4552568"/>
              <a:gd name="connsiteX0" fmla="*/ 5916660 w 10671047"/>
              <a:gd name="connsiteY0" fmla="*/ 0 h 4632500"/>
              <a:gd name="connsiteX1" fmla="*/ 3251645 w 10671047"/>
              <a:gd name="connsiteY1" fmla="*/ 2509377 h 4632500"/>
              <a:gd name="connsiteX2" fmla="*/ 0 w 10671047"/>
              <a:gd name="connsiteY2" fmla="*/ 3149266 h 4632500"/>
              <a:gd name="connsiteX3" fmla="*/ 1848517 w 10671047"/>
              <a:gd name="connsiteY3" fmla="*/ 4101861 h 4632500"/>
              <a:gd name="connsiteX4" fmla="*/ 3854101 w 10671047"/>
              <a:gd name="connsiteY4" fmla="*/ 3640280 h 4632500"/>
              <a:gd name="connsiteX5" fmla="*/ 7257955 w 10671047"/>
              <a:gd name="connsiteY5" fmla="*/ 4632499 h 4632500"/>
              <a:gd name="connsiteX6" fmla="*/ 10671047 w 10671047"/>
              <a:gd name="connsiteY6" fmla="*/ 4129770 h 4632500"/>
              <a:gd name="connsiteX7" fmla="*/ 10642283 w 10671047"/>
              <a:gd name="connsiteY7" fmla="*/ 463311 h 4632500"/>
              <a:gd name="connsiteX8" fmla="*/ 5916660 w 10671047"/>
              <a:gd name="connsiteY8" fmla="*/ 0 h 4632500"/>
              <a:gd name="connsiteX0" fmla="*/ 5916660 w 10671047"/>
              <a:gd name="connsiteY0" fmla="*/ 0 h 4632498"/>
              <a:gd name="connsiteX1" fmla="*/ 3251645 w 10671047"/>
              <a:gd name="connsiteY1" fmla="*/ 2509377 h 4632498"/>
              <a:gd name="connsiteX2" fmla="*/ 0 w 10671047"/>
              <a:gd name="connsiteY2" fmla="*/ 3149266 h 4632498"/>
              <a:gd name="connsiteX3" fmla="*/ 1848517 w 10671047"/>
              <a:gd name="connsiteY3" fmla="*/ 4101861 h 4632498"/>
              <a:gd name="connsiteX4" fmla="*/ 3854101 w 10671047"/>
              <a:gd name="connsiteY4" fmla="*/ 3640280 h 4632498"/>
              <a:gd name="connsiteX5" fmla="*/ 7257955 w 10671047"/>
              <a:gd name="connsiteY5" fmla="*/ 4632499 h 4632498"/>
              <a:gd name="connsiteX6" fmla="*/ 10671047 w 10671047"/>
              <a:gd name="connsiteY6" fmla="*/ 4129770 h 4632498"/>
              <a:gd name="connsiteX7" fmla="*/ 10642283 w 10671047"/>
              <a:gd name="connsiteY7" fmla="*/ 463311 h 4632498"/>
              <a:gd name="connsiteX8" fmla="*/ 5916660 w 10671047"/>
              <a:gd name="connsiteY8" fmla="*/ 0 h 463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71047" h="4632498">
                <a:moveTo>
                  <a:pt x="5916660" y="0"/>
                </a:moveTo>
                <a:cubicBezTo>
                  <a:pt x="5291354" y="1294519"/>
                  <a:pt x="4237755" y="1984499"/>
                  <a:pt x="3251645" y="2509377"/>
                </a:cubicBezTo>
                <a:cubicBezTo>
                  <a:pt x="2265535" y="3034255"/>
                  <a:pt x="1160526" y="3035823"/>
                  <a:pt x="0" y="3149266"/>
                </a:cubicBezTo>
                <a:lnTo>
                  <a:pt x="1848517" y="4101861"/>
                </a:lnTo>
                <a:cubicBezTo>
                  <a:pt x="2445734" y="3806967"/>
                  <a:pt x="2958370" y="3618849"/>
                  <a:pt x="3854101" y="3640280"/>
                </a:cubicBezTo>
                <a:cubicBezTo>
                  <a:pt x="5073110" y="3669426"/>
                  <a:pt x="5853780" y="4114529"/>
                  <a:pt x="7257955" y="4632499"/>
                </a:cubicBezTo>
                <a:lnTo>
                  <a:pt x="10671047" y="4129770"/>
                </a:lnTo>
                <a:lnTo>
                  <a:pt x="10642283" y="463311"/>
                </a:lnTo>
                <a:cubicBezTo>
                  <a:pt x="9040432" y="335517"/>
                  <a:pt x="7518511" y="127794"/>
                  <a:pt x="591666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D59DFF">
                  <a:alpha val="0"/>
                </a:srgbClr>
              </a:gs>
              <a:gs pos="72000">
                <a:srgbClr val="D59DFF"/>
              </a:gs>
            </a:gsLst>
            <a:lin ang="0" scaled="1"/>
          </a:gradFill>
          <a:ln w="12700">
            <a:noFill/>
          </a:ln>
          <a:effectLst>
            <a:outerShdw blurRad="139700" dist="50800" dir="5400000" sx="103000" sy="103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1005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BB88908-A3CA-2DE3-206A-11F024575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49960" y="4471917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8128D58-8326-45B3-A441-C139B3CE9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429049" y="4789799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0E33287-2CA2-750A-DA9B-88F90AF8F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109684" y="4641911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EF2EEC-ED9B-7C37-90AC-BDDCBFCDB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31391" y="4733308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E05B84-3D13-A93E-0A86-1E03D3DC4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949900" y="4566122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D3DFF0-8B72-CF74-F37C-A00F682E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412312" y="4455113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C41CDB-039D-6495-D53A-2E769A9A6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091401" y="4772995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535F6F-4510-8D5F-31E8-383D7544E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2036" y="4625107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14B01E-E19C-DF82-BE01-34CC48B4A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993743" y="4716504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83C3E5-4F8F-D066-15D0-05BDEF6B8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12252" y="4549318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60F9DE-BB08-7DED-CD4F-03DB0A32C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02263" y="4548476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B8767B-900B-4615-BC0D-678C1B714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81352" y="4866358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3CAC48-4595-3894-FC22-70AC572BC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061987" y="4718470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314D77-AAA6-28D3-8B21-748AB8737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283694" y="4809867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0A2E8D0-B085-8DC3-7DAD-6F3C41C9A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902203" y="4642681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5310DF-6F46-71BF-198C-9447B3DF5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364615" y="4531672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DD0A098-BE33-9E97-4685-100347FA2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043704" y="4849554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6427F0-64DE-23BB-0AA0-59BF47D80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4339" y="4701666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3202D43-AD6F-A96D-E25D-03A1C3C87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946046" y="4793063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512B53F-0A19-F56B-0B32-F2D905A4D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564555" y="4625877"/>
            <a:ext cx="79375" cy="7937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chilly" dir="t"/>
          </a:scene3d>
          <a:sp3d prstMaterial="powder"/>
        </p:spPr>
        <p:txBody>
          <a:bodyPr vert="horz" wrap="square" lIns="91440" tIns="118872" r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Sans Display Semibold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9A1468-58C3-0772-EE8E-6A2D090CB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88700" y="3191546"/>
            <a:ext cx="3344840" cy="1031322"/>
            <a:chOff x="1489880" y="4840385"/>
            <a:chExt cx="3344840" cy="1031322"/>
          </a:xfrm>
        </p:grpSpPr>
        <p:sp>
          <p:nvSpPr>
            <p:cNvPr id="25" name="Freeform: Shape 51">
              <a:extLst>
                <a:ext uri="{FF2B5EF4-FFF2-40B4-BE49-F238E27FC236}">
                  <a16:creationId xmlns:a16="http://schemas.microsoft.com/office/drawing/2014/main" id="{16A996BC-B9D1-746E-05C7-8B8ABF44EC6D}"/>
                </a:ext>
              </a:extLst>
            </p:cNvPr>
            <p:cNvSpPr/>
            <p:nvPr/>
          </p:nvSpPr>
          <p:spPr bwMode="auto">
            <a:xfrm>
              <a:off x="1491337" y="4840385"/>
              <a:ext cx="3341926" cy="961843"/>
            </a:xfrm>
            <a:custGeom>
              <a:avLst/>
              <a:gdLst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678734 w 3728980"/>
                <a:gd name="connsiteY4" fmla="*/ 594216 h 1073241"/>
                <a:gd name="connsiteX5" fmla="*/ 3678597 w 3728980"/>
                <a:gd name="connsiteY5" fmla="*/ 597102 h 1073241"/>
                <a:gd name="connsiteX6" fmla="*/ 3701136 w 3728980"/>
                <a:gd name="connsiteY6" fmla="*/ 600486 h 1073241"/>
                <a:gd name="connsiteX7" fmla="*/ 3728980 w 3728980"/>
                <a:gd name="connsiteY7" fmla="*/ 624849 h 1073241"/>
                <a:gd name="connsiteX8" fmla="*/ 3701136 w 3728980"/>
                <a:gd name="connsiteY8" fmla="*/ 649212 h 1073241"/>
                <a:gd name="connsiteX9" fmla="*/ 3675935 w 3728980"/>
                <a:gd name="connsiteY9" fmla="*/ 652996 h 1073241"/>
                <a:gd name="connsiteX10" fmla="*/ 3675559 w 3728980"/>
                <a:gd name="connsiteY10" fmla="*/ 660891 h 1073241"/>
                <a:gd name="connsiteX11" fmla="*/ 1294309 w 3728980"/>
                <a:gd name="connsiteY11" fmla="*/ 1067291 h 1073241"/>
                <a:gd name="connsiteX12" fmla="*/ 1283753 w 3728980"/>
                <a:gd name="connsiteY12" fmla="*/ 1065180 h 1073241"/>
                <a:gd name="connsiteX13" fmla="*/ 1280264 w 3728980"/>
                <a:gd name="connsiteY13" fmla="*/ 1066307 h 1073241"/>
                <a:gd name="connsiteX14" fmla="*/ 1208584 w 3728980"/>
                <a:gd name="connsiteY14" fmla="*/ 1073241 h 1073241"/>
                <a:gd name="connsiteX15" fmla="*/ 1038906 w 3728980"/>
                <a:gd name="connsiteY15" fmla="*/ 1019350 h 1073241"/>
                <a:gd name="connsiteX16" fmla="*/ 1036732 w 3728980"/>
                <a:gd name="connsiteY16" fmla="*/ 1014190 h 1073241"/>
                <a:gd name="connsiteX17" fmla="*/ 8434 w 3728980"/>
                <a:gd name="connsiteY17" fmla="*/ 352916 h 1073241"/>
                <a:gd name="connsiteX18" fmla="*/ 12079 w 3728980"/>
                <a:gd name="connsiteY18" fmla="*/ 350312 h 1073241"/>
                <a:gd name="connsiteX19" fmla="*/ 0 w 3728980"/>
                <a:gd name="connsiteY19" fmla="*/ 339743 h 1073241"/>
                <a:gd name="connsiteX20" fmla="*/ 27844 w 3728980"/>
                <a:gd name="connsiteY20" fmla="*/ 315380 h 1073241"/>
                <a:gd name="connsiteX21" fmla="*/ 69804 w 3728980"/>
                <a:gd name="connsiteY21" fmla="*/ 309081 h 1073241"/>
                <a:gd name="connsiteX22" fmla="*/ 75109 w 3728980"/>
                <a:gd name="connsiteY22" fmla="*/ 305291 h 1073241"/>
                <a:gd name="connsiteX23" fmla="*/ 2161084 w 3728980"/>
                <a:gd name="connsiteY23" fmla="*/ 16366 h 1073241"/>
                <a:gd name="connsiteX24" fmla="*/ 2162349 w 3728980"/>
                <a:gd name="connsiteY24" fmla="*/ 16471 h 1073241"/>
                <a:gd name="connsiteX25" fmla="*/ 2190207 w 3728980"/>
                <a:gd name="connsiteY25" fmla="*/ 7472 h 1073241"/>
                <a:gd name="connsiteX26" fmla="*/ 2267447 w 3728980"/>
                <a:gd name="connsiteY26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678734 w 3728980"/>
                <a:gd name="connsiteY4" fmla="*/ 594216 h 1073241"/>
                <a:gd name="connsiteX5" fmla="*/ 3678597 w 3728980"/>
                <a:gd name="connsiteY5" fmla="*/ 597102 h 1073241"/>
                <a:gd name="connsiteX6" fmla="*/ 3701136 w 3728980"/>
                <a:gd name="connsiteY6" fmla="*/ 600486 h 1073241"/>
                <a:gd name="connsiteX7" fmla="*/ 3728980 w 3728980"/>
                <a:gd name="connsiteY7" fmla="*/ 624849 h 1073241"/>
                <a:gd name="connsiteX8" fmla="*/ 3701136 w 3728980"/>
                <a:gd name="connsiteY8" fmla="*/ 649212 h 1073241"/>
                <a:gd name="connsiteX9" fmla="*/ 3675935 w 3728980"/>
                <a:gd name="connsiteY9" fmla="*/ 652996 h 1073241"/>
                <a:gd name="connsiteX10" fmla="*/ 1294309 w 3728980"/>
                <a:gd name="connsiteY10" fmla="*/ 1067291 h 1073241"/>
                <a:gd name="connsiteX11" fmla="*/ 1283753 w 3728980"/>
                <a:gd name="connsiteY11" fmla="*/ 1065180 h 1073241"/>
                <a:gd name="connsiteX12" fmla="*/ 1280264 w 3728980"/>
                <a:gd name="connsiteY12" fmla="*/ 1066307 h 1073241"/>
                <a:gd name="connsiteX13" fmla="*/ 1208584 w 3728980"/>
                <a:gd name="connsiteY13" fmla="*/ 1073241 h 1073241"/>
                <a:gd name="connsiteX14" fmla="*/ 1038906 w 3728980"/>
                <a:gd name="connsiteY14" fmla="*/ 1019350 h 1073241"/>
                <a:gd name="connsiteX15" fmla="*/ 1036732 w 3728980"/>
                <a:gd name="connsiteY15" fmla="*/ 1014190 h 1073241"/>
                <a:gd name="connsiteX16" fmla="*/ 8434 w 3728980"/>
                <a:gd name="connsiteY16" fmla="*/ 352916 h 1073241"/>
                <a:gd name="connsiteX17" fmla="*/ 12079 w 3728980"/>
                <a:gd name="connsiteY17" fmla="*/ 350312 h 1073241"/>
                <a:gd name="connsiteX18" fmla="*/ 0 w 3728980"/>
                <a:gd name="connsiteY18" fmla="*/ 339743 h 1073241"/>
                <a:gd name="connsiteX19" fmla="*/ 27844 w 3728980"/>
                <a:gd name="connsiteY19" fmla="*/ 315380 h 1073241"/>
                <a:gd name="connsiteX20" fmla="*/ 69804 w 3728980"/>
                <a:gd name="connsiteY20" fmla="*/ 309081 h 1073241"/>
                <a:gd name="connsiteX21" fmla="*/ 75109 w 3728980"/>
                <a:gd name="connsiteY21" fmla="*/ 305291 h 1073241"/>
                <a:gd name="connsiteX22" fmla="*/ 2161084 w 3728980"/>
                <a:gd name="connsiteY22" fmla="*/ 16366 h 1073241"/>
                <a:gd name="connsiteX23" fmla="*/ 2162349 w 3728980"/>
                <a:gd name="connsiteY23" fmla="*/ 16471 h 1073241"/>
                <a:gd name="connsiteX24" fmla="*/ 2190207 w 3728980"/>
                <a:gd name="connsiteY24" fmla="*/ 7472 h 1073241"/>
                <a:gd name="connsiteX25" fmla="*/ 2267447 w 3728980"/>
                <a:gd name="connsiteY25" fmla="*/ 0 h 1073241"/>
                <a:gd name="connsiteX0" fmla="*/ 2267447 w 3777194"/>
                <a:gd name="connsiteY0" fmla="*/ 0 h 1073241"/>
                <a:gd name="connsiteX1" fmla="*/ 2407763 w 3777194"/>
                <a:gd name="connsiteY1" fmla="*/ 27849 h 1073241"/>
                <a:gd name="connsiteX2" fmla="*/ 2422228 w 3777194"/>
                <a:gd name="connsiteY2" fmla="*/ 38128 h 1073241"/>
                <a:gd name="connsiteX3" fmla="*/ 2427784 w 3777194"/>
                <a:gd name="connsiteY3" fmla="*/ 38591 h 1073241"/>
                <a:gd name="connsiteX4" fmla="*/ 3678734 w 3777194"/>
                <a:gd name="connsiteY4" fmla="*/ 594216 h 1073241"/>
                <a:gd name="connsiteX5" fmla="*/ 3701136 w 3777194"/>
                <a:gd name="connsiteY5" fmla="*/ 600486 h 1073241"/>
                <a:gd name="connsiteX6" fmla="*/ 3728980 w 3777194"/>
                <a:gd name="connsiteY6" fmla="*/ 624849 h 1073241"/>
                <a:gd name="connsiteX7" fmla="*/ 3701136 w 3777194"/>
                <a:gd name="connsiteY7" fmla="*/ 649212 h 1073241"/>
                <a:gd name="connsiteX8" fmla="*/ 3675935 w 3777194"/>
                <a:gd name="connsiteY8" fmla="*/ 652996 h 1073241"/>
                <a:gd name="connsiteX9" fmla="*/ 1294309 w 3777194"/>
                <a:gd name="connsiteY9" fmla="*/ 1067291 h 1073241"/>
                <a:gd name="connsiteX10" fmla="*/ 1283753 w 3777194"/>
                <a:gd name="connsiteY10" fmla="*/ 1065180 h 1073241"/>
                <a:gd name="connsiteX11" fmla="*/ 1280264 w 3777194"/>
                <a:gd name="connsiteY11" fmla="*/ 1066307 h 1073241"/>
                <a:gd name="connsiteX12" fmla="*/ 1208584 w 3777194"/>
                <a:gd name="connsiteY12" fmla="*/ 1073241 h 1073241"/>
                <a:gd name="connsiteX13" fmla="*/ 1038906 w 3777194"/>
                <a:gd name="connsiteY13" fmla="*/ 1019350 h 1073241"/>
                <a:gd name="connsiteX14" fmla="*/ 1036732 w 3777194"/>
                <a:gd name="connsiteY14" fmla="*/ 1014190 h 1073241"/>
                <a:gd name="connsiteX15" fmla="*/ 8434 w 3777194"/>
                <a:gd name="connsiteY15" fmla="*/ 352916 h 1073241"/>
                <a:gd name="connsiteX16" fmla="*/ 12079 w 3777194"/>
                <a:gd name="connsiteY16" fmla="*/ 350312 h 1073241"/>
                <a:gd name="connsiteX17" fmla="*/ 0 w 3777194"/>
                <a:gd name="connsiteY17" fmla="*/ 339743 h 1073241"/>
                <a:gd name="connsiteX18" fmla="*/ 27844 w 3777194"/>
                <a:gd name="connsiteY18" fmla="*/ 315380 h 1073241"/>
                <a:gd name="connsiteX19" fmla="*/ 69804 w 3777194"/>
                <a:gd name="connsiteY19" fmla="*/ 309081 h 1073241"/>
                <a:gd name="connsiteX20" fmla="*/ 75109 w 3777194"/>
                <a:gd name="connsiteY20" fmla="*/ 305291 h 1073241"/>
                <a:gd name="connsiteX21" fmla="*/ 2161084 w 3777194"/>
                <a:gd name="connsiteY21" fmla="*/ 16366 h 1073241"/>
                <a:gd name="connsiteX22" fmla="*/ 2162349 w 3777194"/>
                <a:gd name="connsiteY22" fmla="*/ 16471 h 1073241"/>
                <a:gd name="connsiteX23" fmla="*/ 2190207 w 3777194"/>
                <a:gd name="connsiteY23" fmla="*/ 7472 h 1073241"/>
                <a:gd name="connsiteX24" fmla="*/ 2267447 w 3777194"/>
                <a:gd name="connsiteY24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69804 w 3728980"/>
                <a:gd name="connsiteY18" fmla="*/ 309081 h 1073241"/>
                <a:gd name="connsiteX19" fmla="*/ 75109 w 3728980"/>
                <a:gd name="connsiteY19" fmla="*/ 305291 h 1073241"/>
                <a:gd name="connsiteX20" fmla="*/ 2161084 w 3728980"/>
                <a:gd name="connsiteY20" fmla="*/ 16366 h 1073241"/>
                <a:gd name="connsiteX21" fmla="*/ 2162349 w 3728980"/>
                <a:gd name="connsiteY21" fmla="*/ 16471 h 1073241"/>
                <a:gd name="connsiteX22" fmla="*/ 2190207 w 3728980"/>
                <a:gd name="connsiteY22" fmla="*/ 7472 h 1073241"/>
                <a:gd name="connsiteX23" fmla="*/ 2267447 w 3728980"/>
                <a:gd name="connsiteY23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69804 w 3728980"/>
                <a:gd name="connsiteY18" fmla="*/ 309081 h 1073241"/>
                <a:gd name="connsiteX19" fmla="*/ 2161084 w 3728980"/>
                <a:gd name="connsiteY19" fmla="*/ 16366 h 1073241"/>
                <a:gd name="connsiteX20" fmla="*/ 2162349 w 3728980"/>
                <a:gd name="connsiteY20" fmla="*/ 16471 h 1073241"/>
                <a:gd name="connsiteX21" fmla="*/ 2190207 w 3728980"/>
                <a:gd name="connsiteY21" fmla="*/ 7472 h 1073241"/>
                <a:gd name="connsiteX22" fmla="*/ 2267447 w 3728980"/>
                <a:gd name="connsiteY22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2161084 w 3728980"/>
                <a:gd name="connsiteY18" fmla="*/ 16366 h 1073241"/>
                <a:gd name="connsiteX19" fmla="*/ 2162349 w 3728980"/>
                <a:gd name="connsiteY19" fmla="*/ 16471 h 1073241"/>
                <a:gd name="connsiteX20" fmla="*/ 2190207 w 3728980"/>
                <a:gd name="connsiteY20" fmla="*/ 7472 h 1073241"/>
                <a:gd name="connsiteX21" fmla="*/ 2267447 w 3728980"/>
                <a:gd name="connsiteY21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61084 w 3728980"/>
                <a:gd name="connsiteY17" fmla="*/ 16366 h 1073241"/>
                <a:gd name="connsiteX18" fmla="*/ 2162349 w 3728980"/>
                <a:gd name="connsiteY18" fmla="*/ 16471 h 1073241"/>
                <a:gd name="connsiteX19" fmla="*/ 2190207 w 3728980"/>
                <a:gd name="connsiteY19" fmla="*/ 7472 h 1073241"/>
                <a:gd name="connsiteX20" fmla="*/ 2267447 w 3728980"/>
                <a:gd name="connsiteY20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61084 w 3728980"/>
                <a:gd name="connsiteY17" fmla="*/ 16366 h 1073241"/>
                <a:gd name="connsiteX18" fmla="*/ 2190207 w 3728980"/>
                <a:gd name="connsiteY18" fmla="*/ 7472 h 1073241"/>
                <a:gd name="connsiteX19" fmla="*/ 2267447 w 3728980"/>
                <a:gd name="connsiteY19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90207 w 3728980"/>
                <a:gd name="connsiteY17" fmla="*/ 7472 h 1073241"/>
                <a:gd name="connsiteX18" fmla="*/ 2267447 w 3728980"/>
                <a:gd name="connsiteY18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3701136 w 3728980"/>
                <a:gd name="connsiteY3" fmla="*/ 600486 h 1073241"/>
                <a:gd name="connsiteX4" fmla="*/ 3728980 w 3728980"/>
                <a:gd name="connsiteY4" fmla="*/ 624849 h 1073241"/>
                <a:gd name="connsiteX5" fmla="*/ 3701136 w 3728980"/>
                <a:gd name="connsiteY5" fmla="*/ 649212 h 1073241"/>
                <a:gd name="connsiteX6" fmla="*/ 3675935 w 3728980"/>
                <a:gd name="connsiteY6" fmla="*/ 652996 h 1073241"/>
                <a:gd name="connsiteX7" fmla="*/ 1294309 w 3728980"/>
                <a:gd name="connsiteY7" fmla="*/ 1067291 h 1073241"/>
                <a:gd name="connsiteX8" fmla="*/ 1283753 w 3728980"/>
                <a:gd name="connsiteY8" fmla="*/ 1065180 h 1073241"/>
                <a:gd name="connsiteX9" fmla="*/ 1280264 w 3728980"/>
                <a:gd name="connsiteY9" fmla="*/ 1066307 h 1073241"/>
                <a:gd name="connsiteX10" fmla="*/ 1208584 w 3728980"/>
                <a:gd name="connsiteY10" fmla="*/ 1073241 h 1073241"/>
                <a:gd name="connsiteX11" fmla="*/ 1038906 w 3728980"/>
                <a:gd name="connsiteY11" fmla="*/ 1019350 h 1073241"/>
                <a:gd name="connsiteX12" fmla="*/ 1036732 w 3728980"/>
                <a:gd name="connsiteY12" fmla="*/ 1014190 h 1073241"/>
                <a:gd name="connsiteX13" fmla="*/ 12079 w 3728980"/>
                <a:gd name="connsiteY13" fmla="*/ 350312 h 1073241"/>
                <a:gd name="connsiteX14" fmla="*/ 0 w 3728980"/>
                <a:gd name="connsiteY14" fmla="*/ 339743 h 1073241"/>
                <a:gd name="connsiteX15" fmla="*/ 27844 w 3728980"/>
                <a:gd name="connsiteY15" fmla="*/ 315380 h 1073241"/>
                <a:gd name="connsiteX16" fmla="*/ 2190207 w 3728980"/>
                <a:gd name="connsiteY16" fmla="*/ 7472 h 1073241"/>
                <a:gd name="connsiteX17" fmla="*/ 2267447 w 3728980"/>
                <a:gd name="connsiteY17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036732 w 3728980"/>
                <a:gd name="connsiteY11" fmla="*/ 1014190 h 1073241"/>
                <a:gd name="connsiteX12" fmla="*/ 12079 w 3728980"/>
                <a:gd name="connsiteY12" fmla="*/ 350312 h 1073241"/>
                <a:gd name="connsiteX13" fmla="*/ 0 w 3728980"/>
                <a:gd name="connsiteY13" fmla="*/ 339743 h 1073241"/>
                <a:gd name="connsiteX14" fmla="*/ 27844 w 3728980"/>
                <a:gd name="connsiteY14" fmla="*/ 315380 h 1073241"/>
                <a:gd name="connsiteX15" fmla="*/ 2190207 w 3728980"/>
                <a:gd name="connsiteY15" fmla="*/ 7472 h 1073241"/>
                <a:gd name="connsiteX16" fmla="*/ 2267447 w 3728980"/>
                <a:gd name="connsiteY16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2079 w 3728980"/>
                <a:gd name="connsiteY11" fmla="*/ 350312 h 1073241"/>
                <a:gd name="connsiteX12" fmla="*/ 0 w 3728980"/>
                <a:gd name="connsiteY12" fmla="*/ 339743 h 1073241"/>
                <a:gd name="connsiteX13" fmla="*/ 27844 w 3728980"/>
                <a:gd name="connsiteY13" fmla="*/ 315380 h 1073241"/>
                <a:gd name="connsiteX14" fmla="*/ 2190207 w 3728980"/>
                <a:gd name="connsiteY14" fmla="*/ 7472 h 1073241"/>
                <a:gd name="connsiteX15" fmla="*/ 2267447 w 3728980"/>
                <a:gd name="connsiteY15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2079 w 3728980"/>
                <a:gd name="connsiteY11" fmla="*/ 350312 h 1073241"/>
                <a:gd name="connsiteX12" fmla="*/ 0 w 3728980"/>
                <a:gd name="connsiteY12" fmla="*/ 339743 h 1073241"/>
                <a:gd name="connsiteX13" fmla="*/ 27844 w 3728980"/>
                <a:gd name="connsiteY13" fmla="*/ 315380 h 1073241"/>
                <a:gd name="connsiteX14" fmla="*/ 2190207 w 3728980"/>
                <a:gd name="connsiteY14" fmla="*/ 7472 h 1073241"/>
                <a:gd name="connsiteX15" fmla="*/ 2267447 w 3728980"/>
                <a:gd name="connsiteY15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83753 w 3728980"/>
                <a:gd name="connsiteY6" fmla="*/ 1065180 h 1073241"/>
                <a:gd name="connsiteX7" fmla="*/ 1280264 w 3728980"/>
                <a:gd name="connsiteY7" fmla="*/ 1066307 h 1073241"/>
                <a:gd name="connsiteX8" fmla="*/ 1208584 w 3728980"/>
                <a:gd name="connsiteY8" fmla="*/ 1073241 h 1073241"/>
                <a:gd name="connsiteX9" fmla="*/ 1038906 w 3728980"/>
                <a:gd name="connsiteY9" fmla="*/ 1019350 h 1073241"/>
                <a:gd name="connsiteX10" fmla="*/ 12079 w 3728980"/>
                <a:gd name="connsiteY10" fmla="*/ 350312 h 1073241"/>
                <a:gd name="connsiteX11" fmla="*/ 0 w 3728980"/>
                <a:gd name="connsiteY11" fmla="*/ 339743 h 1073241"/>
                <a:gd name="connsiteX12" fmla="*/ 27844 w 3728980"/>
                <a:gd name="connsiteY12" fmla="*/ 315380 h 1073241"/>
                <a:gd name="connsiteX13" fmla="*/ 2190207 w 3728980"/>
                <a:gd name="connsiteY13" fmla="*/ 7472 h 1073241"/>
                <a:gd name="connsiteX14" fmla="*/ 2267447 w 3728980"/>
                <a:gd name="connsiteY14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80264 w 3728980"/>
                <a:gd name="connsiteY6" fmla="*/ 1066307 h 1073241"/>
                <a:gd name="connsiteX7" fmla="*/ 1208584 w 3728980"/>
                <a:gd name="connsiteY7" fmla="*/ 1073241 h 1073241"/>
                <a:gd name="connsiteX8" fmla="*/ 1038906 w 3728980"/>
                <a:gd name="connsiteY8" fmla="*/ 1019350 h 1073241"/>
                <a:gd name="connsiteX9" fmla="*/ 12079 w 3728980"/>
                <a:gd name="connsiteY9" fmla="*/ 350312 h 1073241"/>
                <a:gd name="connsiteX10" fmla="*/ 0 w 3728980"/>
                <a:gd name="connsiteY10" fmla="*/ 339743 h 1073241"/>
                <a:gd name="connsiteX11" fmla="*/ 27844 w 3728980"/>
                <a:gd name="connsiteY11" fmla="*/ 315380 h 1073241"/>
                <a:gd name="connsiteX12" fmla="*/ 2190207 w 3728980"/>
                <a:gd name="connsiteY12" fmla="*/ 7472 h 1073241"/>
                <a:gd name="connsiteX13" fmla="*/ 2267447 w 3728980"/>
                <a:gd name="connsiteY13" fmla="*/ 0 h 10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28980" h="1073241">
                  <a:moveTo>
                    <a:pt x="2267447" y="0"/>
                  </a:moveTo>
                  <a:cubicBezTo>
                    <a:pt x="2322244" y="0"/>
                    <a:pt x="2371853" y="10642"/>
                    <a:pt x="2407763" y="27849"/>
                  </a:cubicBezTo>
                  <a:lnTo>
                    <a:pt x="3701136" y="600486"/>
                  </a:lnTo>
                  <a:cubicBezTo>
                    <a:pt x="3709510" y="605591"/>
                    <a:pt x="3728980" y="615335"/>
                    <a:pt x="3728980" y="624849"/>
                  </a:cubicBezTo>
                  <a:cubicBezTo>
                    <a:pt x="3728980" y="634364"/>
                    <a:pt x="3718340" y="642977"/>
                    <a:pt x="3701136" y="649212"/>
                  </a:cubicBezTo>
                  <a:lnTo>
                    <a:pt x="3675935" y="652996"/>
                  </a:lnTo>
                  <a:lnTo>
                    <a:pt x="1280264" y="1066307"/>
                  </a:lnTo>
                  <a:cubicBezTo>
                    <a:pt x="1258232" y="1070772"/>
                    <a:pt x="1234010" y="1073241"/>
                    <a:pt x="1208584" y="1073241"/>
                  </a:cubicBezTo>
                  <a:cubicBezTo>
                    <a:pt x="1132307" y="1073241"/>
                    <a:pt x="1079561" y="1051020"/>
                    <a:pt x="1038906" y="1019350"/>
                  </a:cubicBezTo>
                  <a:lnTo>
                    <a:pt x="12079" y="350312"/>
                  </a:lnTo>
                  <a:lnTo>
                    <a:pt x="0" y="339743"/>
                  </a:lnTo>
                  <a:cubicBezTo>
                    <a:pt x="0" y="330229"/>
                    <a:pt x="10641" y="321615"/>
                    <a:pt x="27844" y="315380"/>
                  </a:cubicBezTo>
                  <a:lnTo>
                    <a:pt x="2190207" y="7472"/>
                  </a:lnTo>
                  <a:cubicBezTo>
                    <a:pt x="2213947" y="2661"/>
                    <a:pt x="2240049" y="0"/>
                    <a:pt x="2267447" y="0"/>
                  </a:cubicBezTo>
                  <a:close/>
                </a:path>
              </a:pathLst>
            </a:custGeom>
            <a:gradFill>
              <a:gsLst>
                <a:gs pos="0">
                  <a:srgbClr val="50E6FF"/>
                </a:gs>
                <a:gs pos="100000">
                  <a:srgbClr val="D59DFF"/>
                </a:gs>
              </a:gsLst>
              <a:lin ang="0" scaled="1"/>
            </a:gradFill>
            <a:ln>
              <a:noFill/>
              <a:prstDash/>
            </a:ln>
            <a:effectLst>
              <a:outerShdw blurRad="88900" dist="38100" dir="2700000" algn="tl" rotWithShape="0">
                <a:srgbClr val="000000">
                  <a:alpha val="11000"/>
                </a:srgbClr>
              </a:outerShdw>
            </a:effectLst>
            <a:scene3d>
              <a:camera prst="orthographicFront"/>
              <a:lightRig rig="threePt" dir="t"/>
            </a:scene3d>
            <a:sp3d extrusionH="285750">
              <a:bevelB w="50800"/>
              <a:extrusionClr>
                <a:schemeClr val="bg2">
                  <a:lumMod val="50000"/>
                </a:schemeClr>
              </a:extrusionClr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Freeform: Shape 52">
              <a:extLst>
                <a:ext uri="{FF2B5EF4-FFF2-40B4-BE49-F238E27FC236}">
                  <a16:creationId xmlns:a16="http://schemas.microsoft.com/office/drawing/2014/main" id="{D476C1AF-67C7-40E9-54BE-D35F2B7DB5FA}"/>
                </a:ext>
              </a:extLst>
            </p:cNvPr>
            <p:cNvSpPr/>
            <p:nvPr/>
          </p:nvSpPr>
          <p:spPr>
            <a:xfrm>
              <a:off x="1489880" y="5152259"/>
              <a:ext cx="3344840" cy="719448"/>
            </a:xfrm>
            <a:custGeom>
              <a:avLst/>
              <a:gdLst>
                <a:gd name="connsiteX0" fmla="*/ 0 w 3344840"/>
                <a:gd name="connsiteY0" fmla="*/ 0 h 719448"/>
                <a:gd name="connsiteX1" fmla="*/ 8451 w 3344840"/>
                <a:gd name="connsiteY1" fmla="*/ 0 h 719448"/>
                <a:gd name="connsiteX2" fmla="*/ 10824 w 3344840"/>
                <a:gd name="connsiteY2" fmla="*/ 2077 h 719448"/>
                <a:gd name="connsiteX3" fmla="*/ 931071 w 3344840"/>
                <a:gd name="connsiteY3" fmla="*/ 601672 h 719448"/>
                <a:gd name="connsiteX4" fmla="*/ 1083137 w 3344840"/>
                <a:gd name="connsiteY4" fmla="*/ 649969 h 719448"/>
                <a:gd name="connsiteX5" fmla="*/ 1147377 w 3344840"/>
                <a:gd name="connsiteY5" fmla="*/ 643755 h 719448"/>
                <a:gd name="connsiteX6" fmla="*/ 3294386 w 3344840"/>
                <a:gd name="connsiteY6" fmla="*/ 273344 h 719448"/>
                <a:gd name="connsiteX7" fmla="*/ 3316971 w 3344840"/>
                <a:gd name="connsiteY7" fmla="*/ 269953 h 719448"/>
                <a:gd name="connsiteX8" fmla="*/ 3335290 w 3344840"/>
                <a:gd name="connsiteY8" fmla="*/ 253924 h 719448"/>
                <a:gd name="connsiteX9" fmla="*/ 3344307 w 3344840"/>
                <a:gd name="connsiteY9" fmla="*/ 253924 h 719448"/>
                <a:gd name="connsiteX10" fmla="*/ 3344307 w 3344840"/>
                <a:gd name="connsiteY10" fmla="*/ 316777 h 719448"/>
                <a:gd name="connsiteX11" fmla="*/ 3326497 w 3344840"/>
                <a:gd name="connsiteY11" fmla="*/ 341814 h 719448"/>
                <a:gd name="connsiteX12" fmla="*/ 1147377 w 3344840"/>
                <a:gd name="connsiteY12" fmla="*/ 713234 h 719448"/>
                <a:gd name="connsiteX13" fmla="*/ 1083137 w 3344840"/>
                <a:gd name="connsiteY13" fmla="*/ 719448 h 719448"/>
                <a:gd name="connsiteX14" fmla="*/ 931071 w 3344840"/>
                <a:gd name="connsiteY14" fmla="*/ 671151 h 719448"/>
                <a:gd name="connsiteX15" fmla="*/ 10825 w 3344840"/>
                <a:gd name="connsiteY15" fmla="*/ 71556 h 719448"/>
                <a:gd name="connsiteX16" fmla="*/ 0 w 3344840"/>
                <a:gd name="connsiteY16" fmla="*/ 62084 h 71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44840" h="719448">
                  <a:moveTo>
                    <a:pt x="0" y="0"/>
                  </a:moveTo>
                  <a:lnTo>
                    <a:pt x="8451" y="0"/>
                  </a:lnTo>
                  <a:lnTo>
                    <a:pt x="10824" y="2077"/>
                  </a:lnTo>
                  <a:lnTo>
                    <a:pt x="931071" y="601672"/>
                  </a:lnTo>
                  <a:cubicBezTo>
                    <a:pt x="967506" y="630055"/>
                    <a:pt x="1014777" y="649969"/>
                    <a:pt x="1083137" y="649969"/>
                  </a:cubicBezTo>
                  <a:cubicBezTo>
                    <a:pt x="1105923" y="649969"/>
                    <a:pt x="1127631" y="647756"/>
                    <a:pt x="1147377" y="643755"/>
                  </a:cubicBezTo>
                  <a:lnTo>
                    <a:pt x="3294386" y="273344"/>
                  </a:lnTo>
                  <a:lnTo>
                    <a:pt x="3316971" y="269953"/>
                  </a:lnTo>
                  <a:lnTo>
                    <a:pt x="3335290" y="253924"/>
                  </a:lnTo>
                  <a:lnTo>
                    <a:pt x="3344307" y="253924"/>
                  </a:lnTo>
                  <a:lnTo>
                    <a:pt x="3344307" y="316777"/>
                  </a:lnTo>
                  <a:cubicBezTo>
                    <a:pt x="3347895" y="339410"/>
                    <a:pt x="3332434" y="333468"/>
                    <a:pt x="3326497" y="341814"/>
                  </a:cubicBezTo>
                  <a:lnTo>
                    <a:pt x="1147377" y="713234"/>
                  </a:lnTo>
                  <a:cubicBezTo>
                    <a:pt x="1127632" y="717235"/>
                    <a:pt x="1105924" y="719448"/>
                    <a:pt x="1083137" y="719448"/>
                  </a:cubicBezTo>
                  <a:cubicBezTo>
                    <a:pt x="1014778" y="719448"/>
                    <a:pt x="967507" y="699534"/>
                    <a:pt x="931071" y="671151"/>
                  </a:cubicBezTo>
                  <a:lnTo>
                    <a:pt x="10825" y="71556"/>
                  </a:lnTo>
                  <a:lnTo>
                    <a:pt x="0" y="62084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  <a:prstDash/>
            </a:ln>
            <a:effectLst>
              <a:outerShdw blurRad="88900" dist="38100" dir="2700000" algn="tl" rotWithShape="0">
                <a:srgbClr val="000000">
                  <a:alpha val="11000"/>
                </a:srgbClr>
              </a:outerShdw>
            </a:effectLst>
            <a:scene3d>
              <a:camera prst="orthographicFront"/>
              <a:lightRig rig="threePt" dir="t"/>
            </a:scene3d>
            <a:sp3d extrusionH="285750">
              <a:bevelB w="50800"/>
              <a:extrusionClr>
                <a:schemeClr val="bg2">
                  <a:lumMod val="50000"/>
                </a:schemeClr>
              </a:extrusionClr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</p:grpSp>
      <p:sp>
        <p:nvSpPr>
          <p:cNvPr id="27" name="Freeform: Shape 53">
            <a:extLst>
              <a:ext uri="{FF2B5EF4-FFF2-40B4-BE49-F238E27FC236}">
                <a16:creationId xmlns:a16="http://schemas.microsoft.com/office/drawing/2014/main" id="{84007883-0231-D851-DB5A-DE049AA93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72991" y="3414467"/>
            <a:ext cx="3344840" cy="807450"/>
          </a:xfrm>
          <a:custGeom>
            <a:avLst/>
            <a:gdLst>
              <a:gd name="connsiteX0" fmla="*/ 0 w 3344840"/>
              <a:gd name="connsiteY0" fmla="*/ 0 h 807450"/>
              <a:gd name="connsiteX1" fmla="*/ 8451 w 3344840"/>
              <a:gd name="connsiteY1" fmla="*/ 0 h 807450"/>
              <a:gd name="connsiteX2" fmla="*/ 10824 w 3344840"/>
              <a:gd name="connsiteY2" fmla="*/ 2077 h 807450"/>
              <a:gd name="connsiteX3" fmla="*/ 931071 w 3344840"/>
              <a:gd name="connsiteY3" fmla="*/ 601672 h 807450"/>
              <a:gd name="connsiteX4" fmla="*/ 1083137 w 3344840"/>
              <a:gd name="connsiteY4" fmla="*/ 649969 h 807450"/>
              <a:gd name="connsiteX5" fmla="*/ 1147377 w 3344840"/>
              <a:gd name="connsiteY5" fmla="*/ 643755 h 807450"/>
              <a:gd name="connsiteX6" fmla="*/ 3294386 w 3344840"/>
              <a:gd name="connsiteY6" fmla="*/ 273344 h 807450"/>
              <a:gd name="connsiteX7" fmla="*/ 3316971 w 3344840"/>
              <a:gd name="connsiteY7" fmla="*/ 269953 h 807450"/>
              <a:gd name="connsiteX8" fmla="*/ 3335290 w 3344840"/>
              <a:gd name="connsiteY8" fmla="*/ 253924 h 807450"/>
              <a:gd name="connsiteX9" fmla="*/ 3344307 w 3344840"/>
              <a:gd name="connsiteY9" fmla="*/ 253924 h 807450"/>
              <a:gd name="connsiteX10" fmla="*/ 3344307 w 3344840"/>
              <a:gd name="connsiteY10" fmla="*/ 287523 h 807450"/>
              <a:gd name="connsiteX11" fmla="*/ 3344307 w 3344840"/>
              <a:gd name="connsiteY11" fmla="*/ 316777 h 807450"/>
              <a:gd name="connsiteX12" fmla="*/ 3344307 w 3344840"/>
              <a:gd name="connsiteY12" fmla="*/ 341926 h 807450"/>
              <a:gd name="connsiteX13" fmla="*/ 3344307 w 3344840"/>
              <a:gd name="connsiteY13" fmla="*/ 350376 h 807450"/>
              <a:gd name="connsiteX14" fmla="*/ 3344307 w 3344840"/>
              <a:gd name="connsiteY14" fmla="*/ 404779 h 807450"/>
              <a:gd name="connsiteX15" fmla="*/ 3326497 w 3344840"/>
              <a:gd name="connsiteY15" fmla="*/ 429816 h 807450"/>
              <a:gd name="connsiteX16" fmla="*/ 1147377 w 3344840"/>
              <a:gd name="connsiteY16" fmla="*/ 801236 h 807450"/>
              <a:gd name="connsiteX17" fmla="*/ 1083137 w 3344840"/>
              <a:gd name="connsiteY17" fmla="*/ 807450 h 807450"/>
              <a:gd name="connsiteX18" fmla="*/ 931071 w 3344840"/>
              <a:gd name="connsiteY18" fmla="*/ 759153 h 807450"/>
              <a:gd name="connsiteX19" fmla="*/ 10825 w 3344840"/>
              <a:gd name="connsiteY19" fmla="*/ 159558 h 807450"/>
              <a:gd name="connsiteX20" fmla="*/ 0 w 3344840"/>
              <a:gd name="connsiteY20" fmla="*/ 150086 h 807450"/>
              <a:gd name="connsiteX21" fmla="*/ 0 w 3344840"/>
              <a:gd name="connsiteY21" fmla="*/ 88002 h 807450"/>
              <a:gd name="connsiteX22" fmla="*/ 0 w 3344840"/>
              <a:gd name="connsiteY22" fmla="*/ 88002 h 807450"/>
              <a:gd name="connsiteX23" fmla="*/ 0 w 3344840"/>
              <a:gd name="connsiteY23" fmla="*/ 62084 h 807450"/>
              <a:gd name="connsiteX24" fmla="*/ 0 w 3344840"/>
              <a:gd name="connsiteY24" fmla="*/ 33599 h 80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44840" h="807450">
                <a:moveTo>
                  <a:pt x="0" y="0"/>
                </a:moveTo>
                <a:lnTo>
                  <a:pt x="8451" y="0"/>
                </a:lnTo>
                <a:lnTo>
                  <a:pt x="10824" y="2077"/>
                </a:lnTo>
                <a:lnTo>
                  <a:pt x="931071" y="601672"/>
                </a:lnTo>
                <a:cubicBezTo>
                  <a:pt x="967506" y="630055"/>
                  <a:pt x="1014777" y="649969"/>
                  <a:pt x="1083137" y="649969"/>
                </a:cubicBezTo>
                <a:cubicBezTo>
                  <a:pt x="1105923" y="649969"/>
                  <a:pt x="1127631" y="647756"/>
                  <a:pt x="1147377" y="643755"/>
                </a:cubicBezTo>
                <a:lnTo>
                  <a:pt x="3294386" y="273344"/>
                </a:lnTo>
                <a:lnTo>
                  <a:pt x="3316971" y="269953"/>
                </a:lnTo>
                <a:lnTo>
                  <a:pt x="3335290" y="253924"/>
                </a:lnTo>
                <a:lnTo>
                  <a:pt x="3344307" y="253924"/>
                </a:lnTo>
                <a:lnTo>
                  <a:pt x="3344307" y="287523"/>
                </a:lnTo>
                <a:lnTo>
                  <a:pt x="3344307" y="316777"/>
                </a:lnTo>
                <a:lnTo>
                  <a:pt x="3344307" y="341926"/>
                </a:lnTo>
                <a:lnTo>
                  <a:pt x="3344307" y="350376"/>
                </a:lnTo>
                <a:lnTo>
                  <a:pt x="3344307" y="404779"/>
                </a:lnTo>
                <a:cubicBezTo>
                  <a:pt x="3347895" y="427412"/>
                  <a:pt x="3332434" y="421470"/>
                  <a:pt x="3326497" y="429816"/>
                </a:cubicBezTo>
                <a:lnTo>
                  <a:pt x="1147377" y="801236"/>
                </a:lnTo>
                <a:cubicBezTo>
                  <a:pt x="1127632" y="805237"/>
                  <a:pt x="1105924" y="807450"/>
                  <a:pt x="1083137" y="807450"/>
                </a:cubicBezTo>
                <a:cubicBezTo>
                  <a:pt x="1014778" y="807450"/>
                  <a:pt x="967507" y="787536"/>
                  <a:pt x="931071" y="759153"/>
                </a:cubicBezTo>
                <a:lnTo>
                  <a:pt x="10825" y="159558"/>
                </a:lnTo>
                <a:lnTo>
                  <a:pt x="0" y="150086"/>
                </a:lnTo>
                <a:lnTo>
                  <a:pt x="0" y="88002"/>
                </a:lnTo>
                <a:lnTo>
                  <a:pt x="0" y="88002"/>
                </a:lnTo>
                <a:lnTo>
                  <a:pt x="0" y="62084"/>
                </a:lnTo>
                <a:lnTo>
                  <a:pt x="0" y="3359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8661C5"/>
              </a:gs>
            </a:gsLst>
            <a:lin ang="0" scaled="1"/>
          </a:gradFill>
          <a:ln w="12700">
            <a:noFill/>
          </a:ln>
          <a:effectLst>
            <a:outerShdw blurRad="139700" dist="50800" dir="5400000" sx="103000" sy="103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10058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8" name="Freeform: Shape 54">
            <a:extLst>
              <a:ext uri="{FF2B5EF4-FFF2-40B4-BE49-F238E27FC236}">
                <a16:creationId xmlns:a16="http://schemas.microsoft.com/office/drawing/2014/main" id="{38E87BAB-9F26-67DC-76D5-D8AE768B9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275905" y="3109389"/>
            <a:ext cx="3341926" cy="961843"/>
          </a:xfrm>
          <a:custGeom>
            <a:avLst/>
            <a:gdLst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678734 w 3728980"/>
              <a:gd name="connsiteY4" fmla="*/ 594216 h 1073241"/>
              <a:gd name="connsiteX5" fmla="*/ 3678597 w 3728980"/>
              <a:gd name="connsiteY5" fmla="*/ 597102 h 1073241"/>
              <a:gd name="connsiteX6" fmla="*/ 3701136 w 3728980"/>
              <a:gd name="connsiteY6" fmla="*/ 600486 h 1073241"/>
              <a:gd name="connsiteX7" fmla="*/ 3728980 w 3728980"/>
              <a:gd name="connsiteY7" fmla="*/ 624849 h 1073241"/>
              <a:gd name="connsiteX8" fmla="*/ 3701136 w 3728980"/>
              <a:gd name="connsiteY8" fmla="*/ 649212 h 1073241"/>
              <a:gd name="connsiteX9" fmla="*/ 3675935 w 3728980"/>
              <a:gd name="connsiteY9" fmla="*/ 652996 h 1073241"/>
              <a:gd name="connsiteX10" fmla="*/ 3675559 w 3728980"/>
              <a:gd name="connsiteY10" fmla="*/ 660891 h 1073241"/>
              <a:gd name="connsiteX11" fmla="*/ 1294309 w 3728980"/>
              <a:gd name="connsiteY11" fmla="*/ 1067291 h 1073241"/>
              <a:gd name="connsiteX12" fmla="*/ 1283753 w 3728980"/>
              <a:gd name="connsiteY12" fmla="*/ 1065180 h 1073241"/>
              <a:gd name="connsiteX13" fmla="*/ 1280264 w 3728980"/>
              <a:gd name="connsiteY13" fmla="*/ 1066307 h 1073241"/>
              <a:gd name="connsiteX14" fmla="*/ 1208584 w 3728980"/>
              <a:gd name="connsiteY14" fmla="*/ 1073241 h 1073241"/>
              <a:gd name="connsiteX15" fmla="*/ 1038906 w 3728980"/>
              <a:gd name="connsiteY15" fmla="*/ 1019350 h 1073241"/>
              <a:gd name="connsiteX16" fmla="*/ 1036732 w 3728980"/>
              <a:gd name="connsiteY16" fmla="*/ 1014190 h 1073241"/>
              <a:gd name="connsiteX17" fmla="*/ 8434 w 3728980"/>
              <a:gd name="connsiteY17" fmla="*/ 352916 h 1073241"/>
              <a:gd name="connsiteX18" fmla="*/ 12079 w 3728980"/>
              <a:gd name="connsiteY18" fmla="*/ 350312 h 1073241"/>
              <a:gd name="connsiteX19" fmla="*/ 0 w 3728980"/>
              <a:gd name="connsiteY19" fmla="*/ 339743 h 1073241"/>
              <a:gd name="connsiteX20" fmla="*/ 27844 w 3728980"/>
              <a:gd name="connsiteY20" fmla="*/ 315380 h 1073241"/>
              <a:gd name="connsiteX21" fmla="*/ 69804 w 3728980"/>
              <a:gd name="connsiteY21" fmla="*/ 309081 h 1073241"/>
              <a:gd name="connsiteX22" fmla="*/ 75109 w 3728980"/>
              <a:gd name="connsiteY22" fmla="*/ 305291 h 1073241"/>
              <a:gd name="connsiteX23" fmla="*/ 2161084 w 3728980"/>
              <a:gd name="connsiteY23" fmla="*/ 16366 h 1073241"/>
              <a:gd name="connsiteX24" fmla="*/ 2162349 w 3728980"/>
              <a:gd name="connsiteY24" fmla="*/ 16471 h 1073241"/>
              <a:gd name="connsiteX25" fmla="*/ 2190207 w 3728980"/>
              <a:gd name="connsiteY25" fmla="*/ 7472 h 1073241"/>
              <a:gd name="connsiteX26" fmla="*/ 2267447 w 3728980"/>
              <a:gd name="connsiteY26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678734 w 3728980"/>
              <a:gd name="connsiteY4" fmla="*/ 594216 h 1073241"/>
              <a:gd name="connsiteX5" fmla="*/ 3678597 w 3728980"/>
              <a:gd name="connsiteY5" fmla="*/ 597102 h 1073241"/>
              <a:gd name="connsiteX6" fmla="*/ 3701136 w 3728980"/>
              <a:gd name="connsiteY6" fmla="*/ 600486 h 1073241"/>
              <a:gd name="connsiteX7" fmla="*/ 3728980 w 3728980"/>
              <a:gd name="connsiteY7" fmla="*/ 624849 h 1073241"/>
              <a:gd name="connsiteX8" fmla="*/ 3701136 w 3728980"/>
              <a:gd name="connsiteY8" fmla="*/ 649212 h 1073241"/>
              <a:gd name="connsiteX9" fmla="*/ 3675935 w 3728980"/>
              <a:gd name="connsiteY9" fmla="*/ 652996 h 1073241"/>
              <a:gd name="connsiteX10" fmla="*/ 1294309 w 3728980"/>
              <a:gd name="connsiteY10" fmla="*/ 1067291 h 1073241"/>
              <a:gd name="connsiteX11" fmla="*/ 1283753 w 3728980"/>
              <a:gd name="connsiteY11" fmla="*/ 1065180 h 1073241"/>
              <a:gd name="connsiteX12" fmla="*/ 1280264 w 3728980"/>
              <a:gd name="connsiteY12" fmla="*/ 1066307 h 1073241"/>
              <a:gd name="connsiteX13" fmla="*/ 1208584 w 3728980"/>
              <a:gd name="connsiteY13" fmla="*/ 1073241 h 1073241"/>
              <a:gd name="connsiteX14" fmla="*/ 1038906 w 3728980"/>
              <a:gd name="connsiteY14" fmla="*/ 1019350 h 1073241"/>
              <a:gd name="connsiteX15" fmla="*/ 1036732 w 3728980"/>
              <a:gd name="connsiteY15" fmla="*/ 1014190 h 1073241"/>
              <a:gd name="connsiteX16" fmla="*/ 8434 w 3728980"/>
              <a:gd name="connsiteY16" fmla="*/ 352916 h 1073241"/>
              <a:gd name="connsiteX17" fmla="*/ 12079 w 3728980"/>
              <a:gd name="connsiteY17" fmla="*/ 350312 h 1073241"/>
              <a:gd name="connsiteX18" fmla="*/ 0 w 3728980"/>
              <a:gd name="connsiteY18" fmla="*/ 339743 h 1073241"/>
              <a:gd name="connsiteX19" fmla="*/ 27844 w 3728980"/>
              <a:gd name="connsiteY19" fmla="*/ 315380 h 1073241"/>
              <a:gd name="connsiteX20" fmla="*/ 69804 w 3728980"/>
              <a:gd name="connsiteY20" fmla="*/ 309081 h 1073241"/>
              <a:gd name="connsiteX21" fmla="*/ 75109 w 3728980"/>
              <a:gd name="connsiteY21" fmla="*/ 305291 h 1073241"/>
              <a:gd name="connsiteX22" fmla="*/ 2161084 w 3728980"/>
              <a:gd name="connsiteY22" fmla="*/ 16366 h 1073241"/>
              <a:gd name="connsiteX23" fmla="*/ 2162349 w 3728980"/>
              <a:gd name="connsiteY23" fmla="*/ 16471 h 1073241"/>
              <a:gd name="connsiteX24" fmla="*/ 2190207 w 3728980"/>
              <a:gd name="connsiteY24" fmla="*/ 7472 h 1073241"/>
              <a:gd name="connsiteX25" fmla="*/ 2267447 w 3728980"/>
              <a:gd name="connsiteY25" fmla="*/ 0 h 1073241"/>
              <a:gd name="connsiteX0" fmla="*/ 2267447 w 3777194"/>
              <a:gd name="connsiteY0" fmla="*/ 0 h 1073241"/>
              <a:gd name="connsiteX1" fmla="*/ 2407763 w 3777194"/>
              <a:gd name="connsiteY1" fmla="*/ 27849 h 1073241"/>
              <a:gd name="connsiteX2" fmla="*/ 2422228 w 3777194"/>
              <a:gd name="connsiteY2" fmla="*/ 38128 h 1073241"/>
              <a:gd name="connsiteX3" fmla="*/ 2427784 w 3777194"/>
              <a:gd name="connsiteY3" fmla="*/ 38591 h 1073241"/>
              <a:gd name="connsiteX4" fmla="*/ 3678734 w 3777194"/>
              <a:gd name="connsiteY4" fmla="*/ 594216 h 1073241"/>
              <a:gd name="connsiteX5" fmla="*/ 3701136 w 3777194"/>
              <a:gd name="connsiteY5" fmla="*/ 600486 h 1073241"/>
              <a:gd name="connsiteX6" fmla="*/ 3728980 w 3777194"/>
              <a:gd name="connsiteY6" fmla="*/ 624849 h 1073241"/>
              <a:gd name="connsiteX7" fmla="*/ 3701136 w 3777194"/>
              <a:gd name="connsiteY7" fmla="*/ 649212 h 1073241"/>
              <a:gd name="connsiteX8" fmla="*/ 3675935 w 3777194"/>
              <a:gd name="connsiteY8" fmla="*/ 652996 h 1073241"/>
              <a:gd name="connsiteX9" fmla="*/ 1294309 w 3777194"/>
              <a:gd name="connsiteY9" fmla="*/ 1067291 h 1073241"/>
              <a:gd name="connsiteX10" fmla="*/ 1283753 w 3777194"/>
              <a:gd name="connsiteY10" fmla="*/ 1065180 h 1073241"/>
              <a:gd name="connsiteX11" fmla="*/ 1280264 w 3777194"/>
              <a:gd name="connsiteY11" fmla="*/ 1066307 h 1073241"/>
              <a:gd name="connsiteX12" fmla="*/ 1208584 w 3777194"/>
              <a:gd name="connsiteY12" fmla="*/ 1073241 h 1073241"/>
              <a:gd name="connsiteX13" fmla="*/ 1038906 w 3777194"/>
              <a:gd name="connsiteY13" fmla="*/ 1019350 h 1073241"/>
              <a:gd name="connsiteX14" fmla="*/ 1036732 w 3777194"/>
              <a:gd name="connsiteY14" fmla="*/ 1014190 h 1073241"/>
              <a:gd name="connsiteX15" fmla="*/ 8434 w 3777194"/>
              <a:gd name="connsiteY15" fmla="*/ 352916 h 1073241"/>
              <a:gd name="connsiteX16" fmla="*/ 12079 w 3777194"/>
              <a:gd name="connsiteY16" fmla="*/ 350312 h 1073241"/>
              <a:gd name="connsiteX17" fmla="*/ 0 w 3777194"/>
              <a:gd name="connsiteY17" fmla="*/ 339743 h 1073241"/>
              <a:gd name="connsiteX18" fmla="*/ 27844 w 3777194"/>
              <a:gd name="connsiteY18" fmla="*/ 315380 h 1073241"/>
              <a:gd name="connsiteX19" fmla="*/ 69804 w 3777194"/>
              <a:gd name="connsiteY19" fmla="*/ 309081 h 1073241"/>
              <a:gd name="connsiteX20" fmla="*/ 75109 w 3777194"/>
              <a:gd name="connsiteY20" fmla="*/ 305291 h 1073241"/>
              <a:gd name="connsiteX21" fmla="*/ 2161084 w 3777194"/>
              <a:gd name="connsiteY21" fmla="*/ 16366 h 1073241"/>
              <a:gd name="connsiteX22" fmla="*/ 2162349 w 3777194"/>
              <a:gd name="connsiteY22" fmla="*/ 16471 h 1073241"/>
              <a:gd name="connsiteX23" fmla="*/ 2190207 w 3777194"/>
              <a:gd name="connsiteY23" fmla="*/ 7472 h 1073241"/>
              <a:gd name="connsiteX24" fmla="*/ 2267447 w 3777194"/>
              <a:gd name="connsiteY24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8434 w 3728980"/>
              <a:gd name="connsiteY14" fmla="*/ 352916 h 1073241"/>
              <a:gd name="connsiteX15" fmla="*/ 12079 w 3728980"/>
              <a:gd name="connsiteY15" fmla="*/ 350312 h 1073241"/>
              <a:gd name="connsiteX16" fmla="*/ 0 w 3728980"/>
              <a:gd name="connsiteY16" fmla="*/ 339743 h 1073241"/>
              <a:gd name="connsiteX17" fmla="*/ 27844 w 3728980"/>
              <a:gd name="connsiteY17" fmla="*/ 315380 h 1073241"/>
              <a:gd name="connsiteX18" fmla="*/ 69804 w 3728980"/>
              <a:gd name="connsiteY18" fmla="*/ 309081 h 1073241"/>
              <a:gd name="connsiteX19" fmla="*/ 75109 w 3728980"/>
              <a:gd name="connsiteY19" fmla="*/ 305291 h 1073241"/>
              <a:gd name="connsiteX20" fmla="*/ 2161084 w 3728980"/>
              <a:gd name="connsiteY20" fmla="*/ 16366 h 1073241"/>
              <a:gd name="connsiteX21" fmla="*/ 2162349 w 3728980"/>
              <a:gd name="connsiteY21" fmla="*/ 16471 h 1073241"/>
              <a:gd name="connsiteX22" fmla="*/ 2190207 w 3728980"/>
              <a:gd name="connsiteY22" fmla="*/ 7472 h 1073241"/>
              <a:gd name="connsiteX23" fmla="*/ 2267447 w 3728980"/>
              <a:gd name="connsiteY23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8434 w 3728980"/>
              <a:gd name="connsiteY14" fmla="*/ 352916 h 1073241"/>
              <a:gd name="connsiteX15" fmla="*/ 12079 w 3728980"/>
              <a:gd name="connsiteY15" fmla="*/ 350312 h 1073241"/>
              <a:gd name="connsiteX16" fmla="*/ 0 w 3728980"/>
              <a:gd name="connsiteY16" fmla="*/ 339743 h 1073241"/>
              <a:gd name="connsiteX17" fmla="*/ 27844 w 3728980"/>
              <a:gd name="connsiteY17" fmla="*/ 315380 h 1073241"/>
              <a:gd name="connsiteX18" fmla="*/ 69804 w 3728980"/>
              <a:gd name="connsiteY18" fmla="*/ 309081 h 1073241"/>
              <a:gd name="connsiteX19" fmla="*/ 2161084 w 3728980"/>
              <a:gd name="connsiteY19" fmla="*/ 16366 h 1073241"/>
              <a:gd name="connsiteX20" fmla="*/ 2162349 w 3728980"/>
              <a:gd name="connsiteY20" fmla="*/ 16471 h 1073241"/>
              <a:gd name="connsiteX21" fmla="*/ 2190207 w 3728980"/>
              <a:gd name="connsiteY21" fmla="*/ 7472 h 1073241"/>
              <a:gd name="connsiteX22" fmla="*/ 2267447 w 3728980"/>
              <a:gd name="connsiteY22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8434 w 3728980"/>
              <a:gd name="connsiteY14" fmla="*/ 352916 h 1073241"/>
              <a:gd name="connsiteX15" fmla="*/ 12079 w 3728980"/>
              <a:gd name="connsiteY15" fmla="*/ 350312 h 1073241"/>
              <a:gd name="connsiteX16" fmla="*/ 0 w 3728980"/>
              <a:gd name="connsiteY16" fmla="*/ 339743 h 1073241"/>
              <a:gd name="connsiteX17" fmla="*/ 27844 w 3728980"/>
              <a:gd name="connsiteY17" fmla="*/ 315380 h 1073241"/>
              <a:gd name="connsiteX18" fmla="*/ 2161084 w 3728980"/>
              <a:gd name="connsiteY18" fmla="*/ 16366 h 1073241"/>
              <a:gd name="connsiteX19" fmla="*/ 2162349 w 3728980"/>
              <a:gd name="connsiteY19" fmla="*/ 16471 h 1073241"/>
              <a:gd name="connsiteX20" fmla="*/ 2190207 w 3728980"/>
              <a:gd name="connsiteY20" fmla="*/ 7472 h 1073241"/>
              <a:gd name="connsiteX21" fmla="*/ 2267447 w 3728980"/>
              <a:gd name="connsiteY21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12079 w 3728980"/>
              <a:gd name="connsiteY14" fmla="*/ 350312 h 1073241"/>
              <a:gd name="connsiteX15" fmla="*/ 0 w 3728980"/>
              <a:gd name="connsiteY15" fmla="*/ 339743 h 1073241"/>
              <a:gd name="connsiteX16" fmla="*/ 27844 w 3728980"/>
              <a:gd name="connsiteY16" fmla="*/ 315380 h 1073241"/>
              <a:gd name="connsiteX17" fmla="*/ 2161084 w 3728980"/>
              <a:gd name="connsiteY17" fmla="*/ 16366 h 1073241"/>
              <a:gd name="connsiteX18" fmla="*/ 2162349 w 3728980"/>
              <a:gd name="connsiteY18" fmla="*/ 16471 h 1073241"/>
              <a:gd name="connsiteX19" fmla="*/ 2190207 w 3728980"/>
              <a:gd name="connsiteY19" fmla="*/ 7472 h 1073241"/>
              <a:gd name="connsiteX20" fmla="*/ 2267447 w 3728980"/>
              <a:gd name="connsiteY20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12079 w 3728980"/>
              <a:gd name="connsiteY14" fmla="*/ 350312 h 1073241"/>
              <a:gd name="connsiteX15" fmla="*/ 0 w 3728980"/>
              <a:gd name="connsiteY15" fmla="*/ 339743 h 1073241"/>
              <a:gd name="connsiteX16" fmla="*/ 27844 w 3728980"/>
              <a:gd name="connsiteY16" fmla="*/ 315380 h 1073241"/>
              <a:gd name="connsiteX17" fmla="*/ 2161084 w 3728980"/>
              <a:gd name="connsiteY17" fmla="*/ 16366 h 1073241"/>
              <a:gd name="connsiteX18" fmla="*/ 2190207 w 3728980"/>
              <a:gd name="connsiteY18" fmla="*/ 7472 h 1073241"/>
              <a:gd name="connsiteX19" fmla="*/ 2267447 w 3728980"/>
              <a:gd name="connsiteY19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12079 w 3728980"/>
              <a:gd name="connsiteY14" fmla="*/ 350312 h 1073241"/>
              <a:gd name="connsiteX15" fmla="*/ 0 w 3728980"/>
              <a:gd name="connsiteY15" fmla="*/ 339743 h 1073241"/>
              <a:gd name="connsiteX16" fmla="*/ 27844 w 3728980"/>
              <a:gd name="connsiteY16" fmla="*/ 315380 h 1073241"/>
              <a:gd name="connsiteX17" fmla="*/ 2190207 w 3728980"/>
              <a:gd name="connsiteY17" fmla="*/ 7472 h 1073241"/>
              <a:gd name="connsiteX18" fmla="*/ 2267447 w 3728980"/>
              <a:gd name="connsiteY18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3701136 w 3728980"/>
              <a:gd name="connsiteY3" fmla="*/ 600486 h 1073241"/>
              <a:gd name="connsiteX4" fmla="*/ 3728980 w 3728980"/>
              <a:gd name="connsiteY4" fmla="*/ 624849 h 1073241"/>
              <a:gd name="connsiteX5" fmla="*/ 3701136 w 3728980"/>
              <a:gd name="connsiteY5" fmla="*/ 649212 h 1073241"/>
              <a:gd name="connsiteX6" fmla="*/ 3675935 w 3728980"/>
              <a:gd name="connsiteY6" fmla="*/ 652996 h 1073241"/>
              <a:gd name="connsiteX7" fmla="*/ 1294309 w 3728980"/>
              <a:gd name="connsiteY7" fmla="*/ 1067291 h 1073241"/>
              <a:gd name="connsiteX8" fmla="*/ 1283753 w 3728980"/>
              <a:gd name="connsiteY8" fmla="*/ 1065180 h 1073241"/>
              <a:gd name="connsiteX9" fmla="*/ 1280264 w 3728980"/>
              <a:gd name="connsiteY9" fmla="*/ 1066307 h 1073241"/>
              <a:gd name="connsiteX10" fmla="*/ 1208584 w 3728980"/>
              <a:gd name="connsiteY10" fmla="*/ 1073241 h 1073241"/>
              <a:gd name="connsiteX11" fmla="*/ 1038906 w 3728980"/>
              <a:gd name="connsiteY11" fmla="*/ 1019350 h 1073241"/>
              <a:gd name="connsiteX12" fmla="*/ 1036732 w 3728980"/>
              <a:gd name="connsiteY12" fmla="*/ 1014190 h 1073241"/>
              <a:gd name="connsiteX13" fmla="*/ 12079 w 3728980"/>
              <a:gd name="connsiteY13" fmla="*/ 350312 h 1073241"/>
              <a:gd name="connsiteX14" fmla="*/ 0 w 3728980"/>
              <a:gd name="connsiteY14" fmla="*/ 339743 h 1073241"/>
              <a:gd name="connsiteX15" fmla="*/ 27844 w 3728980"/>
              <a:gd name="connsiteY15" fmla="*/ 315380 h 1073241"/>
              <a:gd name="connsiteX16" fmla="*/ 2190207 w 3728980"/>
              <a:gd name="connsiteY16" fmla="*/ 7472 h 1073241"/>
              <a:gd name="connsiteX17" fmla="*/ 2267447 w 3728980"/>
              <a:gd name="connsiteY17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94309 w 3728980"/>
              <a:gd name="connsiteY6" fmla="*/ 1067291 h 1073241"/>
              <a:gd name="connsiteX7" fmla="*/ 1283753 w 3728980"/>
              <a:gd name="connsiteY7" fmla="*/ 1065180 h 1073241"/>
              <a:gd name="connsiteX8" fmla="*/ 1280264 w 3728980"/>
              <a:gd name="connsiteY8" fmla="*/ 1066307 h 1073241"/>
              <a:gd name="connsiteX9" fmla="*/ 1208584 w 3728980"/>
              <a:gd name="connsiteY9" fmla="*/ 1073241 h 1073241"/>
              <a:gd name="connsiteX10" fmla="*/ 1038906 w 3728980"/>
              <a:gd name="connsiteY10" fmla="*/ 1019350 h 1073241"/>
              <a:gd name="connsiteX11" fmla="*/ 1036732 w 3728980"/>
              <a:gd name="connsiteY11" fmla="*/ 1014190 h 1073241"/>
              <a:gd name="connsiteX12" fmla="*/ 12079 w 3728980"/>
              <a:gd name="connsiteY12" fmla="*/ 350312 h 1073241"/>
              <a:gd name="connsiteX13" fmla="*/ 0 w 3728980"/>
              <a:gd name="connsiteY13" fmla="*/ 339743 h 1073241"/>
              <a:gd name="connsiteX14" fmla="*/ 27844 w 3728980"/>
              <a:gd name="connsiteY14" fmla="*/ 315380 h 1073241"/>
              <a:gd name="connsiteX15" fmla="*/ 2190207 w 3728980"/>
              <a:gd name="connsiteY15" fmla="*/ 7472 h 1073241"/>
              <a:gd name="connsiteX16" fmla="*/ 2267447 w 3728980"/>
              <a:gd name="connsiteY16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94309 w 3728980"/>
              <a:gd name="connsiteY6" fmla="*/ 1067291 h 1073241"/>
              <a:gd name="connsiteX7" fmla="*/ 1283753 w 3728980"/>
              <a:gd name="connsiteY7" fmla="*/ 1065180 h 1073241"/>
              <a:gd name="connsiteX8" fmla="*/ 1280264 w 3728980"/>
              <a:gd name="connsiteY8" fmla="*/ 1066307 h 1073241"/>
              <a:gd name="connsiteX9" fmla="*/ 1208584 w 3728980"/>
              <a:gd name="connsiteY9" fmla="*/ 1073241 h 1073241"/>
              <a:gd name="connsiteX10" fmla="*/ 1038906 w 3728980"/>
              <a:gd name="connsiteY10" fmla="*/ 1019350 h 1073241"/>
              <a:gd name="connsiteX11" fmla="*/ 12079 w 3728980"/>
              <a:gd name="connsiteY11" fmla="*/ 350312 h 1073241"/>
              <a:gd name="connsiteX12" fmla="*/ 0 w 3728980"/>
              <a:gd name="connsiteY12" fmla="*/ 339743 h 1073241"/>
              <a:gd name="connsiteX13" fmla="*/ 27844 w 3728980"/>
              <a:gd name="connsiteY13" fmla="*/ 315380 h 1073241"/>
              <a:gd name="connsiteX14" fmla="*/ 2190207 w 3728980"/>
              <a:gd name="connsiteY14" fmla="*/ 7472 h 1073241"/>
              <a:gd name="connsiteX15" fmla="*/ 2267447 w 3728980"/>
              <a:gd name="connsiteY15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94309 w 3728980"/>
              <a:gd name="connsiteY6" fmla="*/ 1067291 h 1073241"/>
              <a:gd name="connsiteX7" fmla="*/ 1283753 w 3728980"/>
              <a:gd name="connsiteY7" fmla="*/ 1065180 h 1073241"/>
              <a:gd name="connsiteX8" fmla="*/ 1280264 w 3728980"/>
              <a:gd name="connsiteY8" fmla="*/ 1066307 h 1073241"/>
              <a:gd name="connsiteX9" fmla="*/ 1208584 w 3728980"/>
              <a:gd name="connsiteY9" fmla="*/ 1073241 h 1073241"/>
              <a:gd name="connsiteX10" fmla="*/ 1038906 w 3728980"/>
              <a:gd name="connsiteY10" fmla="*/ 1019350 h 1073241"/>
              <a:gd name="connsiteX11" fmla="*/ 12079 w 3728980"/>
              <a:gd name="connsiteY11" fmla="*/ 350312 h 1073241"/>
              <a:gd name="connsiteX12" fmla="*/ 0 w 3728980"/>
              <a:gd name="connsiteY12" fmla="*/ 339743 h 1073241"/>
              <a:gd name="connsiteX13" fmla="*/ 27844 w 3728980"/>
              <a:gd name="connsiteY13" fmla="*/ 315380 h 1073241"/>
              <a:gd name="connsiteX14" fmla="*/ 2190207 w 3728980"/>
              <a:gd name="connsiteY14" fmla="*/ 7472 h 1073241"/>
              <a:gd name="connsiteX15" fmla="*/ 2267447 w 3728980"/>
              <a:gd name="connsiteY15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83753 w 3728980"/>
              <a:gd name="connsiteY6" fmla="*/ 1065180 h 1073241"/>
              <a:gd name="connsiteX7" fmla="*/ 1280264 w 3728980"/>
              <a:gd name="connsiteY7" fmla="*/ 1066307 h 1073241"/>
              <a:gd name="connsiteX8" fmla="*/ 1208584 w 3728980"/>
              <a:gd name="connsiteY8" fmla="*/ 1073241 h 1073241"/>
              <a:gd name="connsiteX9" fmla="*/ 1038906 w 3728980"/>
              <a:gd name="connsiteY9" fmla="*/ 1019350 h 1073241"/>
              <a:gd name="connsiteX10" fmla="*/ 12079 w 3728980"/>
              <a:gd name="connsiteY10" fmla="*/ 350312 h 1073241"/>
              <a:gd name="connsiteX11" fmla="*/ 0 w 3728980"/>
              <a:gd name="connsiteY11" fmla="*/ 339743 h 1073241"/>
              <a:gd name="connsiteX12" fmla="*/ 27844 w 3728980"/>
              <a:gd name="connsiteY12" fmla="*/ 315380 h 1073241"/>
              <a:gd name="connsiteX13" fmla="*/ 2190207 w 3728980"/>
              <a:gd name="connsiteY13" fmla="*/ 7472 h 1073241"/>
              <a:gd name="connsiteX14" fmla="*/ 2267447 w 3728980"/>
              <a:gd name="connsiteY14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80264 w 3728980"/>
              <a:gd name="connsiteY6" fmla="*/ 1066307 h 1073241"/>
              <a:gd name="connsiteX7" fmla="*/ 1208584 w 3728980"/>
              <a:gd name="connsiteY7" fmla="*/ 1073241 h 1073241"/>
              <a:gd name="connsiteX8" fmla="*/ 1038906 w 3728980"/>
              <a:gd name="connsiteY8" fmla="*/ 1019350 h 1073241"/>
              <a:gd name="connsiteX9" fmla="*/ 12079 w 3728980"/>
              <a:gd name="connsiteY9" fmla="*/ 350312 h 1073241"/>
              <a:gd name="connsiteX10" fmla="*/ 0 w 3728980"/>
              <a:gd name="connsiteY10" fmla="*/ 339743 h 1073241"/>
              <a:gd name="connsiteX11" fmla="*/ 27844 w 3728980"/>
              <a:gd name="connsiteY11" fmla="*/ 315380 h 1073241"/>
              <a:gd name="connsiteX12" fmla="*/ 2190207 w 3728980"/>
              <a:gd name="connsiteY12" fmla="*/ 7472 h 1073241"/>
              <a:gd name="connsiteX13" fmla="*/ 2267447 w 3728980"/>
              <a:gd name="connsiteY13" fmla="*/ 0 h 107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28980" h="1073241">
                <a:moveTo>
                  <a:pt x="2267447" y="0"/>
                </a:moveTo>
                <a:cubicBezTo>
                  <a:pt x="2322244" y="0"/>
                  <a:pt x="2371853" y="10642"/>
                  <a:pt x="2407763" y="27849"/>
                </a:cubicBezTo>
                <a:lnTo>
                  <a:pt x="3701136" y="600486"/>
                </a:lnTo>
                <a:cubicBezTo>
                  <a:pt x="3709510" y="605591"/>
                  <a:pt x="3728980" y="615335"/>
                  <a:pt x="3728980" y="624849"/>
                </a:cubicBezTo>
                <a:cubicBezTo>
                  <a:pt x="3728980" y="634364"/>
                  <a:pt x="3718340" y="642977"/>
                  <a:pt x="3701136" y="649212"/>
                </a:cubicBezTo>
                <a:lnTo>
                  <a:pt x="3675935" y="652996"/>
                </a:lnTo>
                <a:lnTo>
                  <a:pt x="1280264" y="1066307"/>
                </a:lnTo>
                <a:cubicBezTo>
                  <a:pt x="1258232" y="1070772"/>
                  <a:pt x="1234010" y="1073241"/>
                  <a:pt x="1208584" y="1073241"/>
                </a:cubicBezTo>
                <a:cubicBezTo>
                  <a:pt x="1132307" y="1073241"/>
                  <a:pt x="1079561" y="1051020"/>
                  <a:pt x="1038906" y="1019350"/>
                </a:cubicBezTo>
                <a:lnTo>
                  <a:pt x="12079" y="350312"/>
                </a:lnTo>
                <a:lnTo>
                  <a:pt x="0" y="339743"/>
                </a:lnTo>
                <a:cubicBezTo>
                  <a:pt x="0" y="330229"/>
                  <a:pt x="10641" y="321615"/>
                  <a:pt x="27844" y="315380"/>
                </a:cubicBezTo>
                <a:lnTo>
                  <a:pt x="2190207" y="7472"/>
                </a:lnTo>
                <a:cubicBezTo>
                  <a:pt x="2213947" y="2661"/>
                  <a:pt x="2240049" y="0"/>
                  <a:pt x="2267447" y="0"/>
                </a:cubicBezTo>
                <a:close/>
              </a:path>
            </a:pathLst>
          </a:custGeom>
          <a:gradFill>
            <a:gsLst>
              <a:gs pos="0">
                <a:srgbClr val="A8F2FF"/>
              </a:gs>
              <a:gs pos="99000">
                <a:srgbClr val="EACEFF"/>
              </a:gs>
            </a:gsLst>
            <a:lin ang="0" scaled="1"/>
          </a:gradFill>
          <a:ln w="12700">
            <a:noFill/>
          </a:ln>
          <a:effectLst>
            <a:outerShdw blurRad="139700" dist="50800" dir="5400000" sx="103000" sy="103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10058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6F27F5-7196-0906-FD6A-B886A0211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21300" y="4404177"/>
            <a:ext cx="3344840" cy="1031322"/>
            <a:chOff x="1489880" y="4840385"/>
            <a:chExt cx="3344840" cy="1031322"/>
          </a:xfrm>
          <a:solidFill>
            <a:schemeClr val="bg2"/>
          </a:solidFill>
        </p:grpSpPr>
        <p:sp>
          <p:nvSpPr>
            <p:cNvPr id="30" name="Freeform: Shape 20">
              <a:extLst>
                <a:ext uri="{FF2B5EF4-FFF2-40B4-BE49-F238E27FC236}">
                  <a16:creationId xmlns:a16="http://schemas.microsoft.com/office/drawing/2014/main" id="{B9786155-2FC4-1AD0-0895-F3B688649DB3}"/>
                </a:ext>
              </a:extLst>
            </p:cNvPr>
            <p:cNvSpPr/>
            <p:nvPr/>
          </p:nvSpPr>
          <p:spPr bwMode="auto">
            <a:xfrm>
              <a:off x="1491337" y="4840385"/>
              <a:ext cx="3341926" cy="961843"/>
            </a:xfrm>
            <a:custGeom>
              <a:avLst/>
              <a:gdLst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678734 w 3728980"/>
                <a:gd name="connsiteY4" fmla="*/ 594216 h 1073241"/>
                <a:gd name="connsiteX5" fmla="*/ 3678597 w 3728980"/>
                <a:gd name="connsiteY5" fmla="*/ 597102 h 1073241"/>
                <a:gd name="connsiteX6" fmla="*/ 3701136 w 3728980"/>
                <a:gd name="connsiteY6" fmla="*/ 600486 h 1073241"/>
                <a:gd name="connsiteX7" fmla="*/ 3728980 w 3728980"/>
                <a:gd name="connsiteY7" fmla="*/ 624849 h 1073241"/>
                <a:gd name="connsiteX8" fmla="*/ 3701136 w 3728980"/>
                <a:gd name="connsiteY8" fmla="*/ 649212 h 1073241"/>
                <a:gd name="connsiteX9" fmla="*/ 3675935 w 3728980"/>
                <a:gd name="connsiteY9" fmla="*/ 652996 h 1073241"/>
                <a:gd name="connsiteX10" fmla="*/ 3675559 w 3728980"/>
                <a:gd name="connsiteY10" fmla="*/ 660891 h 1073241"/>
                <a:gd name="connsiteX11" fmla="*/ 1294309 w 3728980"/>
                <a:gd name="connsiteY11" fmla="*/ 1067291 h 1073241"/>
                <a:gd name="connsiteX12" fmla="*/ 1283753 w 3728980"/>
                <a:gd name="connsiteY12" fmla="*/ 1065180 h 1073241"/>
                <a:gd name="connsiteX13" fmla="*/ 1280264 w 3728980"/>
                <a:gd name="connsiteY13" fmla="*/ 1066307 h 1073241"/>
                <a:gd name="connsiteX14" fmla="*/ 1208584 w 3728980"/>
                <a:gd name="connsiteY14" fmla="*/ 1073241 h 1073241"/>
                <a:gd name="connsiteX15" fmla="*/ 1038906 w 3728980"/>
                <a:gd name="connsiteY15" fmla="*/ 1019350 h 1073241"/>
                <a:gd name="connsiteX16" fmla="*/ 1036732 w 3728980"/>
                <a:gd name="connsiteY16" fmla="*/ 1014190 h 1073241"/>
                <a:gd name="connsiteX17" fmla="*/ 8434 w 3728980"/>
                <a:gd name="connsiteY17" fmla="*/ 352916 h 1073241"/>
                <a:gd name="connsiteX18" fmla="*/ 12079 w 3728980"/>
                <a:gd name="connsiteY18" fmla="*/ 350312 h 1073241"/>
                <a:gd name="connsiteX19" fmla="*/ 0 w 3728980"/>
                <a:gd name="connsiteY19" fmla="*/ 339743 h 1073241"/>
                <a:gd name="connsiteX20" fmla="*/ 27844 w 3728980"/>
                <a:gd name="connsiteY20" fmla="*/ 315380 h 1073241"/>
                <a:gd name="connsiteX21" fmla="*/ 69804 w 3728980"/>
                <a:gd name="connsiteY21" fmla="*/ 309081 h 1073241"/>
                <a:gd name="connsiteX22" fmla="*/ 75109 w 3728980"/>
                <a:gd name="connsiteY22" fmla="*/ 305291 h 1073241"/>
                <a:gd name="connsiteX23" fmla="*/ 2161084 w 3728980"/>
                <a:gd name="connsiteY23" fmla="*/ 16366 h 1073241"/>
                <a:gd name="connsiteX24" fmla="*/ 2162349 w 3728980"/>
                <a:gd name="connsiteY24" fmla="*/ 16471 h 1073241"/>
                <a:gd name="connsiteX25" fmla="*/ 2190207 w 3728980"/>
                <a:gd name="connsiteY25" fmla="*/ 7472 h 1073241"/>
                <a:gd name="connsiteX26" fmla="*/ 2267447 w 3728980"/>
                <a:gd name="connsiteY26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678734 w 3728980"/>
                <a:gd name="connsiteY4" fmla="*/ 594216 h 1073241"/>
                <a:gd name="connsiteX5" fmla="*/ 3678597 w 3728980"/>
                <a:gd name="connsiteY5" fmla="*/ 597102 h 1073241"/>
                <a:gd name="connsiteX6" fmla="*/ 3701136 w 3728980"/>
                <a:gd name="connsiteY6" fmla="*/ 600486 h 1073241"/>
                <a:gd name="connsiteX7" fmla="*/ 3728980 w 3728980"/>
                <a:gd name="connsiteY7" fmla="*/ 624849 h 1073241"/>
                <a:gd name="connsiteX8" fmla="*/ 3701136 w 3728980"/>
                <a:gd name="connsiteY8" fmla="*/ 649212 h 1073241"/>
                <a:gd name="connsiteX9" fmla="*/ 3675935 w 3728980"/>
                <a:gd name="connsiteY9" fmla="*/ 652996 h 1073241"/>
                <a:gd name="connsiteX10" fmla="*/ 1294309 w 3728980"/>
                <a:gd name="connsiteY10" fmla="*/ 1067291 h 1073241"/>
                <a:gd name="connsiteX11" fmla="*/ 1283753 w 3728980"/>
                <a:gd name="connsiteY11" fmla="*/ 1065180 h 1073241"/>
                <a:gd name="connsiteX12" fmla="*/ 1280264 w 3728980"/>
                <a:gd name="connsiteY12" fmla="*/ 1066307 h 1073241"/>
                <a:gd name="connsiteX13" fmla="*/ 1208584 w 3728980"/>
                <a:gd name="connsiteY13" fmla="*/ 1073241 h 1073241"/>
                <a:gd name="connsiteX14" fmla="*/ 1038906 w 3728980"/>
                <a:gd name="connsiteY14" fmla="*/ 1019350 h 1073241"/>
                <a:gd name="connsiteX15" fmla="*/ 1036732 w 3728980"/>
                <a:gd name="connsiteY15" fmla="*/ 1014190 h 1073241"/>
                <a:gd name="connsiteX16" fmla="*/ 8434 w 3728980"/>
                <a:gd name="connsiteY16" fmla="*/ 352916 h 1073241"/>
                <a:gd name="connsiteX17" fmla="*/ 12079 w 3728980"/>
                <a:gd name="connsiteY17" fmla="*/ 350312 h 1073241"/>
                <a:gd name="connsiteX18" fmla="*/ 0 w 3728980"/>
                <a:gd name="connsiteY18" fmla="*/ 339743 h 1073241"/>
                <a:gd name="connsiteX19" fmla="*/ 27844 w 3728980"/>
                <a:gd name="connsiteY19" fmla="*/ 315380 h 1073241"/>
                <a:gd name="connsiteX20" fmla="*/ 69804 w 3728980"/>
                <a:gd name="connsiteY20" fmla="*/ 309081 h 1073241"/>
                <a:gd name="connsiteX21" fmla="*/ 75109 w 3728980"/>
                <a:gd name="connsiteY21" fmla="*/ 305291 h 1073241"/>
                <a:gd name="connsiteX22" fmla="*/ 2161084 w 3728980"/>
                <a:gd name="connsiteY22" fmla="*/ 16366 h 1073241"/>
                <a:gd name="connsiteX23" fmla="*/ 2162349 w 3728980"/>
                <a:gd name="connsiteY23" fmla="*/ 16471 h 1073241"/>
                <a:gd name="connsiteX24" fmla="*/ 2190207 w 3728980"/>
                <a:gd name="connsiteY24" fmla="*/ 7472 h 1073241"/>
                <a:gd name="connsiteX25" fmla="*/ 2267447 w 3728980"/>
                <a:gd name="connsiteY25" fmla="*/ 0 h 1073241"/>
                <a:gd name="connsiteX0" fmla="*/ 2267447 w 3777194"/>
                <a:gd name="connsiteY0" fmla="*/ 0 h 1073241"/>
                <a:gd name="connsiteX1" fmla="*/ 2407763 w 3777194"/>
                <a:gd name="connsiteY1" fmla="*/ 27849 h 1073241"/>
                <a:gd name="connsiteX2" fmla="*/ 2422228 w 3777194"/>
                <a:gd name="connsiteY2" fmla="*/ 38128 h 1073241"/>
                <a:gd name="connsiteX3" fmla="*/ 2427784 w 3777194"/>
                <a:gd name="connsiteY3" fmla="*/ 38591 h 1073241"/>
                <a:gd name="connsiteX4" fmla="*/ 3678734 w 3777194"/>
                <a:gd name="connsiteY4" fmla="*/ 594216 h 1073241"/>
                <a:gd name="connsiteX5" fmla="*/ 3701136 w 3777194"/>
                <a:gd name="connsiteY5" fmla="*/ 600486 h 1073241"/>
                <a:gd name="connsiteX6" fmla="*/ 3728980 w 3777194"/>
                <a:gd name="connsiteY6" fmla="*/ 624849 h 1073241"/>
                <a:gd name="connsiteX7" fmla="*/ 3701136 w 3777194"/>
                <a:gd name="connsiteY7" fmla="*/ 649212 h 1073241"/>
                <a:gd name="connsiteX8" fmla="*/ 3675935 w 3777194"/>
                <a:gd name="connsiteY8" fmla="*/ 652996 h 1073241"/>
                <a:gd name="connsiteX9" fmla="*/ 1294309 w 3777194"/>
                <a:gd name="connsiteY9" fmla="*/ 1067291 h 1073241"/>
                <a:gd name="connsiteX10" fmla="*/ 1283753 w 3777194"/>
                <a:gd name="connsiteY10" fmla="*/ 1065180 h 1073241"/>
                <a:gd name="connsiteX11" fmla="*/ 1280264 w 3777194"/>
                <a:gd name="connsiteY11" fmla="*/ 1066307 h 1073241"/>
                <a:gd name="connsiteX12" fmla="*/ 1208584 w 3777194"/>
                <a:gd name="connsiteY12" fmla="*/ 1073241 h 1073241"/>
                <a:gd name="connsiteX13" fmla="*/ 1038906 w 3777194"/>
                <a:gd name="connsiteY13" fmla="*/ 1019350 h 1073241"/>
                <a:gd name="connsiteX14" fmla="*/ 1036732 w 3777194"/>
                <a:gd name="connsiteY14" fmla="*/ 1014190 h 1073241"/>
                <a:gd name="connsiteX15" fmla="*/ 8434 w 3777194"/>
                <a:gd name="connsiteY15" fmla="*/ 352916 h 1073241"/>
                <a:gd name="connsiteX16" fmla="*/ 12079 w 3777194"/>
                <a:gd name="connsiteY16" fmla="*/ 350312 h 1073241"/>
                <a:gd name="connsiteX17" fmla="*/ 0 w 3777194"/>
                <a:gd name="connsiteY17" fmla="*/ 339743 h 1073241"/>
                <a:gd name="connsiteX18" fmla="*/ 27844 w 3777194"/>
                <a:gd name="connsiteY18" fmla="*/ 315380 h 1073241"/>
                <a:gd name="connsiteX19" fmla="*/ 69804 w 3777194"/>
                <a:gd name="connsiteY19" fmla="*/ 309081 h 1073241"/>
                <a:gd name="connsiteX20" fmla="*/ 75109 w 3777194"/>
                <a:gd name="connsiteY20" fmla="*/ 305291 h 1073241"/>
                <a:gd name="connsiteX21" fmla="*/ 2161084 w 3777194"/>
                <a:gd name="connsiteY21" fmla="*/ 16366 h 1073241"/>
                <a:gd name="connsiteX22" fmla="*/ 2162349 w 3777194"/>
                <a:gd name="connsiteY22" fmla="*/ 16471 h 1073241"/>
                <a:gd name="connsiteX23" fmla="*/ 2190207 w 3777194"/>
                <a:gd name="connsiteY23" fmla="*/ 7472 h 1073241"/>
                <a:gd name="connsiteX24" fmla="*/ 2267447 w 3777194"/>
                <a:gd name="connsiteY24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69804 w 3728980"/>
                <a:gd name="connsiteY18" fmla="*/ 309081 h 1073241"/>
                <a:gd name="connsiteX19" fmla="*/ 75109 w 3728980"/>
                <a:gd name="connsiteY19" fmla="*/ 305291 h 1073241"/>
                <a:gd name="connsiteX20" fmla="*/ 2161084 w 3728980"/>
                <a:gd name="connsiteY20" fmla="*/ 16366 h 1073241"/>
                <a:gd name="connsiteX21" fmla="*/ 2162349 w 3728980"/>
                <a:gd name="connsiteY21" fmla="*/ 16471 h 1073241"/>
                <a:gd name="connsiteX22" fmla="*/ 2190207 w 3728980"/>
                <a:gd name="connsiteY22" fmla="*/ 7472 h 1073241"/>
                <a:gd name="connsiteX23" fmla="*/ 2267447 w 3728980"/>
                <a:gd name="connsiteY23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69804 w 3728980"/>
                <a:gd name="connsiteY18" fmla="*/ 309081 h 1073241"/>
                <a:gd name="connsiteX19" fmla="*/ 2161084 w 3728980"/>
                <a:gd name="connsiteY19" fmla="*/ 16366 h 1073241"/>
                <a:gd name="connsiteX20" fmla="*/ 2162349 w 3728980"/>
                <a:gd name="connsiteY20" fmla="*/ 16471 h 1073241"/>
                <a:gd name="connsiteX21" fmla="*/ 2190207 w 3728980"/>
                <a:gd name="connsiteY21" fmla="*/ 7472 h 1073241"/>
                <a:gd name="connsiteX22" fmla="*/ 2267447 w 3728980"/>
                <a:gd name="connsiteY22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2161084 w 3728980"/>
                <a:gd name="connsiteY18" fmla="*/ 16366 h 1073241"/>
                <a:gd name="connsiteX19" fmla="*/ 2162349 w 3728980"/>
                <a:gd name="connsiteY19" fmla="*/ 16471 h 1073241"/>
                <a:gd name="connsiteX20" fmla="*/ 2190207 w 3728980"/>
                <a:gd name="connsiteY20" fmla="*/ 7472 h 1073241"/>
                <a:gd name="connsiteX21" fmla="*/ 2267447 w 3728980"/>
                <a:gd name="connsiteY21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61084 w 3728980"/>
                <a:gd name="connsiteY17" fmla="*/ 16366 h 1073241"/>
                <a:gd name="connsiteX18" fmla="*/ 2162349 w 3728980"/>
                <a:gd name="connsiteY18" fmla="*/ 16471 h 1073241"/>
                <a:gd name="connsiteX19" fmla="*/ 2190207 w 3728980"/>
                <a:gd name="connsiteY19" fmla="*/ 7472 h 1073241"/>
                <a:gd name="connsiteX20" fmla="*/ 2267447 w 3728980"/>
                <a:gd name="connsiteY20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61084 w 3728980"/>
                <a:gd name="connsiteY17" fmla="*/ 16366 h 1073241"/>
                <a:gd name="connsiteX18" fmla="*/ 2190207 w 3728980"/>
                <a:gd name="connsiteY18" fmla="*/ 7472 h 1073241"/>
                <a:gd name="connsiteX19" fmla="*/ 2267447 w 3728980"/>
                <a:gd name="connsiteY19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90207 w 3728980"/>
                <a:gd name="connsiteY17" fmla="*/ 7472 h 1073241"/>
                <a:gd name="connsiteX18" fmla="*/ 2267447 w 3728980"/>
                <a:gd name="connsiteY18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3701136 w 3728980"/>
                <a:gd name="connsiteY3" fmla="*/ 600486 h 1073241"/>
                <a:gd name="connsiteX4" fmla="*/ 3728980 w 3728980"/>
                <a:gd name="connsiteY4" fmla="*/ 624849 h 1073241"/>
                <a:gd name="connsiteX5" fmla="*/ 3701136 w 3728980"/>
                <a:gd name="connsiteY5" fmla="*/ 649212 h 1073241"/>
                <a:gd name="connsiteX6" fmla="*/ 3675935 w 3728980"/>
                <a:gd name="connsiteY6" fmla="*/ 652996 h 1073241"/>
                <a:gd name="connsiteX7" fmla="*/ 1294309 w 3728980"/>
                <a:gd name="connsiteY7" fmla="*/ 1067291 h 1073241"/>
                <a:gd name="connsiteX8" fmla="*/ 1283753 w 3728980"/>
                <a:gd name="connsiteY8" fmla="*/ 1065180 h 1073241"/>
                <a:gd name="connsiteX9" fmla="*/ 1280264 w 3728980"/>
                <a:gd name="connsiteY9" fmla="*/ 1066307 h 1073241"/>
                <a:gd name="connsiteX10" fmla="*/ 1208584 w 3728980"/>
                <a:gd name="connsiteY10" fmla="*/ 1073241 h 1073241"/>
                <a:gd name="connsiteX11" fmla="*/ 1038906 w 3728980"/>
                <a:gd name="connsiteY11" fmla="*/ 1019350 h 1073241"/>
                <a:gd name="connsiteX12" fmla="*/ 1036732 w 3728980"/>
                <a:gd name="connsiteY12" fmla="*/ 1014190 h 1073241"/>
                <a:gd name="connsiteX13" fmla="*/ 12079 w 3728980"/>
                <a:gd name="connsiteY13" fmla="*/ 350312 h 1073241"/>
                <a:gd name="connsiteX14" fmla="*/ 0 w 3728980"/>
                <a:gd name="connsiteY14" fmla="*/ 339743 h 1073241"/>
                <a:gd name="connsiteX15" fmla="*/ 27844 w 3728980"/>
                <a:gd name="connsiteY15" fmla="*/ 315380 h 1073241"/>
                <a:gd name="connsiteX16" fmla="*/ 2190207 w 3728980"/>
                <a:gd name="connsiteY16" fmla="*/ 7472 h 1073241"/>
                <a:gd name="connsiteX17" fmla="*/ 2267447 w 3728980"/>
                <a:gd name="connsiteY17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036732 w 3728980"/>
                <a:gd name="connsiteY11" fmla="*/ 1014190 h 1073241"/>
                <a:gd name="connsiteX12" fmla="*/ 12079 w 3728980"/>
                <a:gd name="connsiteY12" fmla="*/ 350312 h 1073241"/>
                <a:gd name="connsiteX13" fmla="*/ 0 w 3728980"/>
                <a:gd name="connsiteY13" fmla="*/ 339743 h 1073241"/>
                <a:gd name="connsiteX14" fmla="*/ 27844 w 3728980"/>
                <a:gd name="connsiteY14" fmla="*/ 315380 h 1073241"/>
                <a:gd name="connsiteX15" fmla="*/ 2190207 w 3728980"/>
                <a:gd name="connsiteY15" fmla="*/ 7472 h 1073241"/>
                <a:gd name="connsiteX16" fmla="*/ 2267447 w 3728980"/>
                <a:gd name="connsiteY16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2079 w 3728980"/>
                <a:gd name="connsiteY11" fmla="*/ 350312 h 1073241"/>
                <a:gd name="connsiteX12" fmla="*/ 0 w 3728980"/>
                <a:gd name="connsiteY12" fmla="*/ 339743 h 1073241"/>
                <a:gd name="connsiteX13" fmla="*/ 27844 w 3728980"/>
                <a:gd name="connsiteY13" fmla="*/ 315380 h 1073241"/>
                <a:gd name="connsiteX14" fmla="*/ 2190207 w 3728980"/>
                <a:gd name="connsiteY14" fmla="*/ 7472 h 1073241"/>
                <a:gd name="connsiteX15" fmla="*/ 2267447 w 3728980"/>
                <a:gd name="connsiteY15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2079 w 3728980"/>
                <a:gd name="connsiteY11" fmla="*/ 350312 h 1073241"/>
                <a:gd name="connsiteX12" fmla="*/ 0 w 3728980"/>
                <a:gd name="connsiteY12" fmla="*/ 339743 h 1073241"/>
                <a:gd name="connsiteX13" fmla="*/ 27844 w 3728980"/>
                <a:gd name="connsiteY13" fmla="*/ 315380 h 1073241"/>
                <a:gd name="connsiteX14" fmla="*/ 2190207 w 3728980"/>
                <a:gd name="connsiteY14" fmla="*/ 7472 h 1073241"/>
                <a:gd name="connsiteX15" fmla="*/ 2267447 w 3728980"/>
                <a:gd name="connsiteY15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83753 w 3728980"/>
                <a:gd name="connsiteY6" fmla="*/ 1065180 h 1073241"/>
                <a:gd name="connsiteX7" fmla="*/ 1280264 w 3728980"/>
                <a:gd name="connsiteY7" fmla="*/ 1066307 h 1073241"/>
                <a:gd name="connsiteX8" fmla="*/ 1208584 w 3728980"/>
                <a:gd name="connsiteY8" fmla="*/ 1073241 h 1073241"/>
                <a:gd name="connsiteX9" fmla="*/ 1038906 w 3728980"/>
                <a:gd name="connsiteY9" fmla="*/ 1019350 h 1073241"/>
                <a:gd name="connsiteX10" fmla="*/ 12079 w 3728980"/>
                <a:gd name="connsiteY10" fmla="*/ 350312 h 1073241"/>
                <a:gd name="connsiteX11" fmla="*/ 0 w 3728980"/>
                <a:gd name="connsiteY11" fmla="*/ 339743 h 1073241"/>
                <a:gd name="connsiteX12" fmla="*/ 27844 w 3728980"/>
                <a:gd name="connsiteY12" fmla="*/ 315380 h 1073241"/>
                <a:gd name="connsiteX13" fmla="*/ 2190207 w 3728980"/>
                <a:gd name="connsiteY13" fmla="*/ 7472 h 1073241"/>
                <a:gd name="connsiteX14" fmla="*/ 2267447 w 3728980"/>
                <a:gd name="connsiteY14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80264 w 3728980"/>
                <a:gd name="connsiteY6" fmla="*/ 1066307 h 1073241"/>
                <a:gd name="connsiteX7" fmla="*/ 1208584 w 3728980"/>
                <a:gd name="connsiteY7" fmla="*/ 1073241 h 1073241"/>
                <a:gd name="connsiteX8" fmla="*/ 1038906 w 3728980"/>
                <a:gd name="connsiteY8" fmla="*/ 1019350 h 1073241"/>
                <a:gd name="connsiteX9" fmla="*/ 12079 w 3728980"/>
                <a:gd name="connsiteY9" fmla="*/ 350312 h 1073241"/>
                <a:gd name="connsiteX10" fmla="*/ 0 w 3728980"/>
                <a:gd name="connsiteY10" fmla="*/ 339743 h 1073241"/>
                <a:gd name="connsiteX11" fmla="*/ 27844 w 3728980"/>
                <a:gd name="connsiteY11" fmla="*/ 315380 h 1073241"/>
                <a:gd name="connsiteX12" fmla="*/ 2190207 w 3728980"/>
                <a:gd name="connsiteY12" fmla="*/ 7472 h 1073241"/>
                <a:gd name="connsiteX13" fmla="*/ 2267447 w 3728980"/>
                <a:gd name="connsiteY13" fmla="*/ 0 h 10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28980" h="1073241">
                  <a:moveTo>
                    <a:pt x="2267447" y="0"/>
                  </a:moveTo>
                  <a:cubicBezTo>
                    <a:pt x="2322244" y="0"/>
                    <a:pt x="2371853" y="10642"/>
                    <a:pt x="2407763" y="27849"/>
                  </a:cubicBezTo>
                  <a:lnTo>
                    <a:pt x="3701136" y="600486"/>
                  </a:lnTo>
                  <a:cubicBezTo>
                    <a:pt x="3709510" y="605591"/>
                    <a:pt x="3728980" y="615335"/>
                    <a:pt x="3728980" y="624849"/>
                  </a:cubicBezTo>
                  <a:cubicBezTo>
                    <a:pt x="3728980" y="634364"/>
                    <a:pt x="3718340" y="642977"/>
                    <a:pt x="3701136" y="649212"/>
                  </a:cubicBezTo>
                  <a:lnTo>
                    <a:pt x="3675935" y="652996"/>
                  </a:lnTo>
                  <a:lnTo>
                    <a:pt x="1280264" y="1066307"/>
                  </a:lnTo>
                  <a:cubicBezTo>
                    <a:pt x="1258232" y="1070772"/>
                    <a:pt x="1234010" y="1073241"/>
                    <a:pt x="1208584" y="1073241"/>
                  </a:cubicBezTo>
                  <a:cubicBezTo>
                    <a:pt x="1132307" y="1073241"/>
                    <a:pt x="1079561" y="1051020"/>
                    <a:pt x="1038906" y="1019350"/>
                  </a:cubicBezTo>
                  <a:lnTo>
                    <a:pt x="12079" y="350312"/>
                  </a:lnTo>
                  <a:lnTo>
                    <a:pt x="0" y="339743"/>
                  </a:lnTo>
                  <a:cubicBezTo>
                    <a:pt x="0" y="330229"/>
                    <a:pt x="10641" y="321615"/>
                    <a:pt x="27844" y="315380"/>
                  </a:cubicBezTo>
                  <a:lnTo>
                    <a:pt x="2190207" y="7472"/>
                  </a:lnTo>
                  <a:cubicBezTo>
                    <a:pt x="2213947" y="2661"/>
                    <a:pt x="2240049" y="0"/>
                    <a:pt x="226744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  <a:prstDash/>
            </a:ln>
            <a:effectLst>
              <a:outerShdw blurRad="88900" dist="38100" dir="2700000" algn="tl" rotWithShape="0">
                <a:srgbClr val="000000">
                  <a:alpha val="11000"/>
                </a:srgbClr>
              </a:outerShdw>
            </a:effectLst>
            <a:scene3d>
              <a:camera prst="orthographicFront"/>
              <a:lightRig rig="threePt" dir="t"/>
            </a:scene3d>
            <a:sp3d extrusionH="285750">
              <a:bevelB w="50800"/>
              <a:extrusionClr>
                <a:schemeClr val="bg2">
                  <a:lumMod val="50000"/>
                </a:schemeClr>
              </a:extrusionClr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31" name="Freeform: Shape 21">
              <a:extLst>
                <a:ext uri="{FF2B5EF4-FFF2-40B4-BE49-F238E27FC236}">
                  <a16:creationId xmlns:a16="http://schemas.microsoft.com/office/drawing/2014/main" id="{C86485CC-3A84-A285-6AF2-043702FB5937}"/>
                </a:ext>
              </a:extLst>
            </p:cNvPr>
            <p:cNvSpPr/>
            <p:nvPr/>
          </p:nvSpPr>
          <p:spPr>
            <a:xfrm>
              <a:off x="1489880" y="5152259"/>
              <a:ext cx="3344840" cy="719448"/>
            </a:xfrm>
            <a:custGeom>
              <a:avLst/>
              <a:gdLst>
                <a:gd name="connsiteX0" fmla="*/ 0 w 3344840"/>
                <a:gd name="connsiteY0" fmla="*/ 0 h 719448"/>
                <a:gd name="connsiteX1" fmla="*/ 8451 w 3344840"/>
                <a:gd name="connsiteY1" fmla="*/ 0 h 719448"/>
                <a:gd name="connsiteX2" fmla="*/ 10824 w 3344840"/>
                <a:gd name="connsiteY2" fmla="*/ 2077 h 719448"/>
                <a:gd name="connsiteX3" fmla="*/ 931071 w 3344840"/>
                <a:gd name="connsiteY3" fmla="*/ 601672 h 719448"/>
                <a:gd name="connsiteX4" fmla="*/ 1083137 w 3344840"/>
                <a:gd name="connsiteY4" fmla="*/ 649969 h 719448"/>
                <a:gd name="connsiteX5" fmla="*/ 1147377 w 3344840"/>
                <a:gd name="connsiteY5" fmla="*/ 643755 h 719448"/>
                <a:gd name="connsiteX6" fmla="*/ 3294386 w 3344840"/>
                <a:gd name="connsiteY6" fmla="*/ 273344 h 719448"/>
                <a:gd name="connsiteX7" fmla="*/ 3316971 w 3344840"/>
                <a:gd name="connsiteY7" fmla="*/ 269953 h 719448"/>
                <a:gd name="connsiteX8" fmla="*/ 3335290 w 3344840"/>
                <a:gd name="connsiteY8" fmla="*/ 253924 h 719448"/>
                <a:gd name="connsiteX9" fmla="*/ 3344307 w 3344840"/>
                <a:gd name="connsiteY9" fmla="*/ 253924 h 719448"/>
                <a:gd name="connsiteX10" fmla="*/ 3344307 w 3344840"/>
                <a:gd name="connsiteY10" fmla="*/ 316777 h 719448"/>
                <a:gd name="connsiteX11" fmla="*/ 3326497 w 3344840"/>
                <a:gd name="connsiteY11" fmla="*/ 341814 h 719448"/>
                <a:gd name="connsiteX12" fmla="*/ 1147377 w 3344840"/>
                <a:gd name="connsiteY12" fmla="*/ 713234 h 719448"/>
                <a:gd name="connsiteX13" fmla="*/ 1083137 w 3344840"/>
                <a:gd name="connsiteY13" fmla="*/ 719448 h 719448"/>
                <a:gd name="connsiteX14" fmla="*/ 931071 w 3344840"/>
                <a:gd name="connsiteY14" fmla="*/ 671151 h 719448"/>
                <a:gd name="connsiteX15" fmla="*/ 10825 w 3344840"/>
                <a:gd name="connsiteY15" fmla="*/ 71556 h 719448"/>
                <a:gd name="connsiteX16" fmla="*/ 0 w 3344840"/>
                <a:gd name="connsiteY16" fmla="*/ 62084 h 71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44840" h="719448">
                  <a:moveTo>
                    <a:pt x="0" y="0"/>
                  </a:moveTo>
                  <a:lnTo>
                    <a:pt x="8451" y="0"/>
                  </a:lnTo>
                  <a:lnTo>
                    <a:pt x="10824" y="2077"/>
                  </a:lnTo>
                  <a:lnTo>
                    <a:pt x="931071" y="601672"/>
                  </a:lnTo>
                  <a:cubicBezTo>
                    <a:pt x="967506" y="630055"/>
                    <a:pt x="1014777" y="649969"/>
                    <a:pt x="1083137" y="649969"/>
                  </a:cubicBezTo>
                  <a:cubicBezTo>
                    <a:pt x="1105923" y="649969"/>
                    <a:pt x="1127631" y="647756"/>
                    <a:pt x="1147377" y="643755"/>
                  </a:cubicBezTo>
                  <a:lnTo>
                    <a:pt x="3294386" y="273344"/>
                  </a:lnTo>
                  <a:lnTo>
                    <a:pt x="3316971" y="269953"/>
                  </a:lnTo>
                  <a:lnTo>
                    <a:pt x="3335290" y="253924"/>
                  </a:lnTo>
                  <a:lnTo>
                    <a:pt x="3344307" y="253924"/>
                  </a:lnTo>
                  <a:lnTo>
                    <a:pt x="3344307" y="316777"/>
                  </a:lnTo>
                  <a:cubicBezTo>
                    <a:pt x="3347895" y="339410"/>
                    <a:pt x="3332434" y="333468"/>
                    <a:pt x="3326497" y="341814"/>
                  </a:cubicBezTo>
                  <a:lnTo>
                    <a:pt x="1147377" y="713234"/>
                  </a:lnTo>
                  <a:cubicBezTo>
                    <a:pt x="1127632" y="717235"/>
                    <a:pt x="1105924" y="719448"/>
                    <a:pt x="1083137" y="719448"/>
                  </a:cubicBezTo>
                  <a:cubicBezTo>
                    <a:pt x="1014778" y="719448"/>
                    <a:pt x="967507" y="699534"/>
                    <a:pt x="931071" y="671151"/>
                  </a:cubicBezTo>
                  <a:lnTo>
                    <a:pt x="10825" y="71556"/>
                  </a:lnTo>
                  <a:lnTo>
                    <a:pt x="0" y="62084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  <a:prstDash/>
            </a:ln>
            <a:effectLst>
              <a:outerShdw blurRad="88900" dist="38100" dir="2700000" algn="tl" rotWithShape="0">
                <a:srgbClr val="000000">
                  <a:alpha val="11000"/>
                </a:srgbClr>
              </a:outerShdw>
            </a:effectLst>
            <a:scene3d>
              <a:camera prst="orthographicFront"/>
              <a:lightRig rig="threePt" dir="t"/>
            </a:scene3d>
            <a:sp3d extrusionH="285750">
              <a:bevelB w="50800"/>
              <a:extrusionClr>
                <a:schemeClr val="bg2">
                  <a:lumMod val="50000"/>
                </a:schemeClr>
              </a:extrusionClr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37D9558-6935-8CCB-13E2-A420C115C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88838" y="1687073"/>
            <a:ext cx="4209768" cy="3856355"/>
          </a:xfrm>
          <a:prstGeom prst="roundRect">
            <a:avLst>
              <a:gd name="adj" fmla="val 3693"/>
            </a:avLst>
          </a:prstGeom>
          <a:ln w="25400" cap="flat">
            <a:solidFill>
              <a:srgbClr val="DADDE3"/>
            </a:solidFill>
            <a:prstDash val="solid"/>
            <a:miter/>
          </a:ln>
        </p:spPr>
        <p:txBody>
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253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C20E72D-6884-AA9D-A925-A60F218E7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H="1">
            <a:off x="6856237" y="1687073"/>
            <a:ext cx="4209768" cy="3856355"/>
          </a:xfrm>
          <a:prstGeom prst="roundRect">
            <a:avLst>
              <a:gd name="adj" fmla="val 3693"/>
            </a:avLst>
          </a:prstGeom>
          <a:noFill/>
          <a:ln w="25400">
            <a:gradFill flip="none" rotWithShape="1">
              <a:gsLst>
                <a:gs pos="100000">
                  <a:srgbClr val="50E6FF"/>
                </a:gs>
                <a:gs pos="0">
                  <a:srgbClr val="D59DFF"/>
                </a:gs>
              </a:gsLst>
              <a:lin ang="0" scaled="1"/>
              <a:tileRect/>
            </a:gradFill>
            <a:headEnd type="none"/>
            <a:tailEnd type="arrow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Segoe UI" pitchFamily="34" charset="0"/>
              <a:cs typeface="Segoe Sans Display Semibold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682E28-9467-C242-54B1-A169CB84C0EF}"/>
              </a:ext>
            </a:extLst>
          </p:cNvPr>
          <p:cNvSpPr txBox="1"/>
          <p:nvPr/>
        </p:nvSpPr>
        <p:spPr>
          <a:xfrm>
            <a:off x="2144509" y="1542947"/>
            <a:ext cx="1898424" cy="272415"/>
          </a:xfrm>
          <a:prstGeom prst="roundRect">
            <a:avLst>
              <a:gd name="adj" fmla="val 50000"/>
            </a:avLst>
          </a:prstGeom>
          <a:solidFill>
            <a:srgbClr val="DADDE3"/>
          </a:solidFill>
          <a:ln>
            <a:noFill/>
            <a:prstDash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System of record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751C586-9077-45CB-2796-BC90B0FBA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21300" y="1977385"/>
            <a:ext cx="3344840" cy="1031322"/>
            <a:chOff x="1489880" y="4840385"/>
            <a:chExt cx="3344840" cy="1031322"/>
          </a:xfrm>
          <a:solidFill>
            <a:schemeClr val="bg2"/>
          </a:solidFill>
        </p:grpSpPr>
        <p:sp>
          <p:nvSpPr>
            <p:cNvPr id="36" name="Freeform: Shape 1066">
              <a:extLst>
                <a:ext uri="{FF2B5EF4-FFF2-40B4-BE49-F238E27FC236}">
                  <a16:creationId xmlns:a16="http://schemas.microsoft.com/office/drawing/2014/main" id="{4E9E8BC0-6D53-D713-961D-D9D2330FF870}"/>
                </a:ext>
              </a:extLst>
            </p:cNvPr>
            <p:cNvSpPr/>
            <p:nvPr/>
          </p:nvSpPr>
          <p:spPr bwMode="auto">
            <a:xfrm>
              <a:off x="1491337" y="4840385"/>
              <a:ext cx="3341926" cy="961843"/>
            </a:xfrm>
            <a:custGeom>
              <a:avLst/>
              <a:gdLst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678734 w 3728980"/>
                <a:gd name="connsiteY4" fmla="*/ 594216 h 1073241"/>
                <a:gd name="connsiteX5" fmla="*/ 3678597 w 3728980"/>
                <a:gd name="connsiteY5" fmla="*/ 597102 h 1073241"/>
                <a:gd name="connsiteX6" fmla="*/ 3701136 w 3728980"/>
                <a:gd name="connsiteY6" fmla="*/ 600486 h 1073241"/>
                <a:gd name="connsiteX7" fmla="*/ 3728980 w 3728980"/>
                <a:gd name="connsiteY7" fmla="*/ 624849 h 1073241"/>
                <a:gd name="connsiteX8" fmla="*/ 3701136 w 3728980"/>
                <a:gd name="connsiteY8" fmla="*/ 649212 h 1073241"/>
                <a:gd name="connsiteX9" fmla="*/ 3675935 w 3728980"/>
                <a:gd name="connsiteY9" fmla="*/ 652996 h 1073241"/>
                <a:gd name="connsiteX10" fmla="*/ 3675559 w 3728980"/>
                <a:gd name="connsiteY10" fmla="*/ 660891 h 1073241"/>
                <a:gd name="connsiteX11" fmla="*/ 1294309 w 3728980"/>
                <a:gd name="connsiteY11" fmla="*/ 1067291 h 1073241"/>
                <a:gd name="connsiteX12" fmla="*/ 1283753 w 3728980"/>
                <a:gd name="connsiteY12" fmla="*/ 1065180 h 1073241"/>
                <a:gd name="connsiteX13" fmla="*/ 1280264 w 3728980"/>
                <a:gd name="connsiteY13" fmla="*/ 1066307 h 1073241"/>
                <a:gd name="connsiteX14" fmla="*/ 1208584 w 3728980"/>
                <a:gd name="connsiteY14" fmla="*/ 1073241 h 1073241"/>
                <a:gd name="connsiteX15" fmla="*/ 1038906 w 3728980"/>
                <a:gd name="connsiteY15" fmla="*/ 1019350 h 1073241"/>
                <a:gd name="connsiteX16" fmla="*/ 1036732 w 3728980"/>
                <a:gd name="connsiteY16" fmla="*/ 1014190 h 1073241"/>
                <a:gd name="connsiteX17" fmla="*/ 8434 w 3728980"/>
                <a:gd name="connsiteY17" fmla="*/ 352916 h 1073241"/>
                <a:gd name="connsiteX18" fmla="*/ 12079 w 3728980"/>
                <a:gd name="connsiteY18" fmla="*/ 350312 h 1073241"/>
                <a:gd name="connsiteX19" fmla="*/ 0 w 3728980"/>
                <a:gd name="connsiteY19" fmla="*/ 339743 h 1073241"/>
                <a:gd name="connsiteX20" fmla="*/ 27844 w 3728980"/>
                <a:gd name="connsiteY20" fmla="*/ 315380 h 1073241"/>
                <a:gd name="connsiteX21" fmla="*/ 69804 w 3728980"/>
                <a:gd name="connsiteY21" fmla="*/ 309081 h 1073241"/>
                <a:gd name="connsiteX22" fmla="*/ 75109 w 3728980"/>
                <a:gd name="connsiteY22" fmla="*/ 305291 h 1073241"/>
                <a:gd name="connsiteX23" fmla="*/ 2161084 w 3728980"/>
                <a:gd name="connsiteY23" fmla="*/ 16366 h 1073241"/>
                <a:gd name="connsiteX24" fmla="*/ 2162349 w 3728980"/>
                <a:gd name="connsiteY24" fmla="*/ 16471 h 1073241"/>
                <a:gd name="connsiteX25" fmla="*/ 2190207 w 3728980"/>
                <a:gd name="connsiteY25" fmla="*/ 7472 h 1073241"/>
                <a:gd name="connsiteX26" fmla="*/ 2267447 w 3728980"/>
                <a:gd name="connsiteY26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678734 w 3728980"/>
                <a:gd name="connsiteY4" fmla="*/ 594216 h 1073241"/>
                <a:gd name="connsiteX5" fmla="*/ 3678597 w 3728980"/>
                <a:gd name="connsiteY5" fmla="*/ 597102 h 1073241"/>
                <a:gd name="connsiteX6" fmla="*/ 3701136 w 3728980"/>
                <a:gd name="connsiteY6" fmla="*/ 600486 h 1073241"/>
                <a:gd name="connsiteX7" fmla="*/ 3728980 w 3728980"/>
                <a:gd name="connsiteY7" fmla="*/ 624849 h 1073241"/>
                <a:gd name="connsiteX8" fmla="*/ 3701136 w 3728980"/>
                <a:gd name="connsiteY8" fmla="*/ 649212 h 1073241"/>
                <a:gd name="connsiteX9" fmla="*/ 3675935 w 3728980"/>
                <a:gd name="connsiteY9" fmla="*/ 652996 h 1073241"/>
                <a:gd name="connsiteX10" fmla="*/ 1294309 w 3728980"/>
                <a:gd name="connsiteY10" fmla="*/ 1067291 h 1073241"/>
                <a:gd name="connsiteX11" fmla="*/ 1283753 w 3728980"/>
                <a:gd name="connsiteY11" fmla="*/ 1065180 h 1073241"/>
                <a:gd name="connsiteX12" fmla="*/ 1280264 w 3728980"/>
                <a:gd name="connsiteY12" fmla="*/ 1066307 h 1073241"/>
                <a:gd name="connsiteX13" fmla="*/ 1208584 w 3728980"/>
                <a:gd name="connsiteY13" fmla="*/ 1073241 h 1073241"/>
                <a:gd name="connsiteX14" fmla="*/ 1038906 w 3728980"/>
                <a:gd name="connsiteY14" fmla="*/ 1019350 h 1073241"/>
                <a:gd name="connsiteX15" fmla="*/ 1036732 w 3728980"/>
                <a:gd name="connsiteY15" fmla="*/ 1014190 h 1073241"/>
                <a:gd name="connsiteX16" fmla="*/ 8434 w 3728980"/>
                <a:gd name="connsiteY16" fmla="*/ 352916 h 1073241"/>
                <a:gd name="connsiteX17" fmla="*/ 12079 w 3728980"/>
                <a:gd name="connsiteY17" fmla="*/ 350312 h 1073241"/>
                <a:gd name="connsiteX18" fmla="*/ 0 w 3728980"/>
                <a:gd name="connsiteY18" fmla="*/ 339743 h 1073241"/>
                <a:gd name="connsiteX19" fmla="*/ 27844 w 3728980"/>
                <a:gd name="connsiteY19" fmla="*/ 315380 h 1073241"/>
                <a:gd name="connsiteX20" fmla="*/ 69804 w 3728980"/>
                <a:gd name="connsiteY20" fmla="*/ 309081 h 1073241"/>
                <a:gd name="connsiteX21" fmla="*/ 75109 w 3728980"/>
                <a:gd name="connsiteY21" fmla="*/ 305291 h 1073241"/>
                <a:gd name="connsiteX22" fmla="*/ 2161084 w 3728980"/>
                <a:gd name="connsiteY22" fmla="*/ 16366 h 1073241"/>
                <a:gd name="connsiteX23" fmla="*/ 2162349 w 3728980"/>
                <a:gd name="connsiteY23" fmla="*/ 16471 h 1073241"/>
                <a:gd name="connsiteX24" fmla="*/ 2190207 w 3728980"/>
                <a:gd name="connsiteY24" fmla="*/ 7472 h 1073241"/>
                <a:gd name="connsiteX25" fmla="*/ 2267447 w 3728980"/>
                <a:gd name="connsiteY25" fmla="*/ 0 h 1073241"/>
                <a:gd name="connsiteX0" fmla="*/ 2267447 w 3777194"/>
                <a:gd name="connsiteY0" fmla="*/ 0 h 1073241"/>
                <a:gd name="connsiteX1" fmla="*/ 2407763 w 3777194"/>
                <a:gd name="connsiteY1" fmla="*/ 27849 h 1073241"/>
                <a:gd name="connsiteX2" fmla="*/ 2422228 w 3777194"/>
                <a:gd name="connsiteY2" fmla="*/ 38128 h 1073241"/>
                <a:gd name="connsiteX3" fmla="*/ 2427784 w 3777194"/>
                <a:gd name="connsiteY3" fmla="*/ 38591 h 1073241"/>
                <a:gd name="connsiteX4" fmla="*/ 3678734 w 3777194"/>
                <a:gd name="connsiteY4" fmla="*/ 594216 h 1073241"/>
                <a:gd name="connsiteX5" fmla="*/ 3701136 w 3777194"/>
                <a:gd name="connsiteY5" fmla="*/ 600486 h 1073241"/>
                <a:gd name="connsiteX6" fmla="*/ 3728980 w 3777194"/>
                <a:gd name="connsiteY6" fmla="*/ 624849 h 1073241"/>
                <a:gd name="connsiteX7" fmla="*/ 3701136 w 3777194"/>
                <a:gd name="connsiteY7" fmla="*/ 649212 h 1073241"/>
                <a:gd name="connsiteX8" fmla="*/ 3675935 w 3777194"/>
                <a:gd name="connsiteY8" fmla="*/ 652996 h 1073241"/>
                <a:gd name="connsiteX9" fmla="*/ 1294309 w 3777194"/>
                <a:gd name="connsiteY9" fmla="*/ 1067291 h 1073241"/>
                <a:gd name="connsiteX10" fmla="*/ 1283753 w 3777194"/>
                <a:gd name="connsiteY10" fmla="*/ 1065180 h 1073241"/>
                <a:gd name="connsiteX11" fmla="*/ 1280264 w 3777194"/>
                <a:gd name="connsiteY11" fmla="*/ 1066307 h 1073241"/>
                <a:gd name="connsiteX12" fmla="*/ 1208584 w 3777194"/>
                <a:gd name="connsiteY12" fmla="*/ 1073241 h 1073241"/>
                <a:gd name="connsiteX13" fmla="*/ 1038906 w 3777194"/>
                <a:gd name="connsiteY13" fmla="*/ 1019350 h 1073241"/>
                <a:gd name="connsiteX14" fmla="*/ 1036732 w 3777194"/>
                <a:gd name="connsiteY14" fmla="*/ 1014190 h 1073241"/>
                <a:gd name="connsiteX15" fmla="*/ 8434 w 3777194"/>
                <a:gd name="connsiteY15" fmla="*/ 352916 h 1073241"/>
                <a:gd name="connsiteX16" fmla="*/ 12079 w 3777194"/>
                <a:gd name="connsiteY16" fmla="*/ 350312 h 1073241"/>
                <a:gd name="connsiteX17" fmla="*/ 0 w 3777194"/>
                <a:gd name="connsiteY17" fmla="*/ 339743 h 1073241"/>
                <a:gd name="connsiteX18" fmla="*/ 27844 w 3777194"/>
                <a:gd name="connsiteY18" fmla="*/ 315380 h 1073241"/>
                <a:gd name="connsiteX19" fmla="*/ 69804 w 3777194"/>
                <a:gd name="connsiteY19" fmla="*/ 309081 h 1073241"/>
                <a:gd name="connsiteX20" fmla="*/ 75109 w 3777194"/>
                <a:gd name="connsiteY20" fmla="*/ 305291 h 1073241"/>
                <a:gd name="connsiteX21" fmla="*/ 2161084 w 3777194"/>
                <a:gd name="connsiteY21" fmla="*/ 16366 h 1073241"/>
                <a:gd name="connsiteX22" fmla="*/ 2162349 w 3777194"/>
                <a:gd name="connsiteY22" fmla="*/ 16471 h 1073241"/>
                <a:gd name="connsiteX23" fmla="*/ 2190207 w 3777194"/>
                <a:gd name="connsiteY23" fmla="*/ 7472 h 1073241"/>
                <a:gd name="connsiteX24" fmla="*/ 2267447 w 3777194"/>
                <a:gd name="connsiteY24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69804 w 3728980"/>
                <a:gd name="connsiteY18" fmla="*/ 309081 h 1073241"/>
                <a:gd name="connsiteX19" fmla="*/ 75109 w 3728980"/>
                <a:gd name="connsiteY19" fmla="*/ 305291 h 1073241"/>
                <a:gd name="connsiteX20" fmla="*/ 2161084 w 3728980"/>
                <a:gd name="connsiteY20" fmla="*/ 16366 h 1073241"/>
                <a:gd name="connsiteX21" fmla="*/ 2162349 w 3728980"/>
                <a:gd name="connsiteY21" fmla="*/ 16471 h 1073241"/>
                <a:gd name="connsiteX22" fmla="*/ 2190207 w 3728980"/>
                <a:gd name="connsiteY22" fmla="*/ 7472 h 1073241"/>
                <a:gd name="connsiteX23" fmla="*/ 2267447 w 3728980"/>
                <a:gd name="connsiteY23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69804 w 3728980"/>
                <a:gd name="connsiteY18" fmla="*/ 309081 h 1073241"/>
                <a:gd name="connsiteX19" fmla="*/ 2161084 w 3728980"/>
                <a:gd name="connsiteY19" fmla="*/ 16366 h 1073241"/>
                <a:gd name="connsiteX20" fmla="*/ 2162349 w 3728980"/>
                <a:gd name="connsiteY20" fmla="*/ 16471 h 1073241"/>
                <a:gd name="connsiteX21" fmla="*/ 2190207 w 3728980"/>
                <a:gd name="connsiteY21" fmla="*/ 7472 h 1073241"/>
                <a:gd name="connsiteX22" fmla="*/ 2267447 w 3728980"/>
                <a:gd name="connsiteY22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2161084 w 3728980"/>
                <a:gd name="connsiteY18" fmla="*/ 16366 h 1073241"/>
                <a:gd name="connsiteX19" fmla="*/ 2162349 w 3728980"/>
                <a:gd name="connsiteY19" fmla="*/ 16471 h 1073241"/>
                <a:gd name="connsiteX20" fmla="*/ 2190207 w 3728980"/>
                <a:gd name="connsiteY20" fmla="*/ 7472 h 1073241"/>
                <a:gd name="connsiteX21" fmla="*/ 2267447 w 3728980"/>
                <a:gd name="connsiteY21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61084 w 3728980"/>
                <a:gd name="connsiteY17" fmla="*/ 16366 h 1073241"/>
                <a:gd name="connsiteX18" fmla="*/ 2162349 w 3728980"/>
                <a:gd name="connsiteY18" fmla="*/ 16471 h 1073241"/>
                <a:gd name="connsiteX19" fmla="*/ 2190207 w 3728980"/>
                <a:gd name="connsiteY19" fmla="*/ 7472 h 1073241"/>
                <a:gd name="connsiteX20" fmla="*/ 2267447 w 3728980"/>
                <a:gd name="connsiteY20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61084 w 3728980"/>
                <a:gd name="connsiteY17" fmla="*/ 16366 h 1073241"/>
                <a:gd name="connsiteX18" fmla="*/ 2190207 w 3728980"/>
                <a:gd name="connsiteY18" fmla="*/ 7472 h 1073241"/>
                <a:gd name="connsiteX19" fmla="*/ 2267447 w 3728980"/>
                <a:gd name="connsiteY19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90207 w 3728980"/>
                <a:gd name="connsiteY17" fmla="*/ 7472 h 1073241"/>
                <a:gd name="connsiteX18" fmla="*/ 2267447 w 3728980"/>
                <a:gd name="connsiteY18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3701136 w 3728980"/>
                <a:gd name="connsiteY3" fmla="*/ 600486 h 1073241"/>
                <a:gd name="connsiteX4" fmla="*/ 3728980 w 3728980"/>
                <a:gd name="connsiteY4" fmla="*/ 624849 h 1073241"/>
                <a:gd name="connsiteX5" fmla="*/ 3701136 w 3728980"/>
                <a:gd name="connsiteY5" fmla="*/ 649212 h 1073241"/>
                <a:gd name="connsiteX6" fmla="*/ 3675935 w 3728980"/>
                <a:gd name="connsiteY6" fmla="*/ 652996 h 1073241"/>
                <a:gd name="connsiteX7" fmla="*/ 1294309 w 3728980"/>
                <a:gd name="connsiteY7" fmla="*/ 1067291 h 1073241"/>
                <a:gd name="connsiteX8" fmla="*/ 1283753 w 3728980"/>
                <a:gd name="connsiteY8" fmla="*/ 1065180 h 1073241"/>
                <a:gd name="connsiteX9" fmla="*/ 1280264 w 3728980"/>
                <a:gd name="connsiteY9" fmla="*/ 1066307 h 1073241"/>
                <a:gd name="connsiteX10" fmla="*/ 1208584 w 3728980"/>
                <a:gd name="connsiteY10" fmla="*/ 1073241 h 1073241"/>
                <a:gd name="connsiteX11" fmla="*/ 1038906 w 3728980"/>
                <a:gd name="connsiteY11" fmla="*/ 1019350 h 1073241"/>
                <a:gd name="connsiteX12" fmla="*/ 1036732 w 3728980"/>
                <a:gd name="connsiteY12" fmla="*/ 1014190 h 1073241"/>
                <a:gd name="connsiteX13" fmla="*/ 12079 w 3728980"/>
                <a:gd name="connsiteY13" fmla="*/ 350312 h 1073241"/>
                <a:gd name="connsiteX14" fmla="*/ 0 w 3728980"/>
                <a:gd name="connsiteY14" fmla="*/ 339743 h 1073241"/>
                <a:gd name="connsiteX15" fmla="*/ 27844 w 3728980"/>
                <a:gd name="connsiteY15" fmla="*/ 315380 h 1073241"/>
                <a:gd name="connsiteX16" fmla="*/ 2190207 w 3728980"/>
                <a:gd name="connsiteY16" fmla="*/ 7472 h 1073241"/>
                <a:gd name="connsiteX17" fmla="*/ 2267447 w 3728980"/>
                <a:gd name="connsiteY17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036732 w 3728980"/>
                <a:gd name="connsiteY11" fmla="*/ 1014190 h 1073241"/>
                <a:gd name="connsiteX12" fmla="*/ 12079 w 3728980"/>
                <a:gd name="connsiteY12" fmla="*/ 350312 h 1073241"/>
                <a:gd name="connsiteX13" fmla="*/ 0 w 3728980"/>
                <a:gd name="connsiteY13" fmla="*/ 339743 h 1073241"/>
                <a:gd name="connsiteX14" fmla="*/ 27844 w 3728980"/>
                <a:gd name="connsiteY14" fmla="*/ 315380 h 1073241"/>
                <a:gd name="connsiteX15" fmla="*/ 2190207 w 3728980"/>
                <a:gd name="connsiteY15" fmla="*/ 7472 h 1073241"/>
                <a:gd name="connsiteX16" fmla="*/ 2267447 w 3728980"/>
                <a:gd name="connsiteY16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2079 w 3728980"/>
                <a:gd name="connsiteY11" fmla="*/ 350312 h 1073241"/>
                <a:gd name="connsiteX12" fmla="*/ 0 w 3728980"/>
                <a:gd name="connsiteY12" fmla="*/ 339743 h 1073241"/>
                <a:gd name="connsiteX13" fmla="*/ 27844 w 3728980"/>
                <a:gd name="connsiteY13" fmla="*/ 315380 h 1073241"/>
                <a:gd name="connsiteX14" fmla="*/ 2190207 w 3728980"/>
                <a:gd name="connsiteY14" fmla="*/ 7472 h 1073241"/>
                <a:gd name="connsiteX15" fmla="*/ 2267447 w 3728980"/>
                <a:gd name="connsiteY15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2079 w 3728980"/>
                <a:gd name="connsiteY11" fmla="*/ 350312 h 1073241"/>
                <a:gd name="connsiteX12" fmla="*/ 0 w 3728980"/>
                <a:gd name="connsiteY12" fmla="*/ 339743 h 1073241"/>
                <a:gd name="connsiteX13" fmla="*/ 27844 w 3728980"/>
                <a:gd name="connsiteY13" fmla="*/ 315380 h 1073241"/>
                <a:gd name="connsiteX14" fmla="*/ 2190207 w 3728980"/>
                <a:gd name="connsiteY14" fmla="*/ 7472 h 1073241"/>
                <a:gd name="connsiteX15" fmla="*/ 2267447 w 3728980"/>
                <a:gd name="connsiteY15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83753 w 3728980"/>
                <a:gd name="connsiteY6" fmla="*/ 1065180 h 1073241"/>
                <a:gd name="connsiteX7" fmla="*/ 1280264 w 3728980"/>
                <a:gd name="connsiteY7" fmla="*/ 1066307 h 1073241"/>
                <a:gd name="connsiteX8" fmla="*/ 1208584 w 3728980"/>
                <a:gd name="connsiteY8" fmla="*/ 1073241 h 1073241"/>
                <a:gd name="connsiteX9" fmla="*/ 1038906 w 3728980"/>
                <a:gd name="connsiteY9" fmla="*/ 1019350 h 1073241"/>
                <a:gd name="connsiteX10" fmla="*/ 12079 w 3728980"/>
                <a:gd name="connsiteY10" fmla="*/ 350312 h 1073241"/>
                <a:gd name="connsiteX11" fmla="*/ 0 w 3728980"/>
                <a:gd name="connsiteY11" fmla="*/ 339743 h 1073241"/>
                <a:gd name="connsiteX12" fmla="*/ 27844 w 3728980"/>
                <a:gd name="connsiteY12" fmla="*/ 315380 h 1073241"/>
                <a:gd name="connsiteX13" fmla="*/ 2190207 w 3728980"/>
                <a:gd name="connsiteY13" fmla="*/ 7472 h 1073241"/>
                <a:gd name="connsiteX14" fmla="*/ 2267447 w 3728980"/>
                <a:gd name="connsiteY14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80264 w 3728980"/>
                <a:gd name="connsiteY6" fmla="*/ 1066307 h 1073241"/>
                <a:gd name="connsiteX7" fmla="*/ 1208584 w 3728980"/>
                <a:gd name="connsiteY7" fmla="*/ 1073241 h 1073241"/>
                <a:gd name="connsiteX8" fmla="*/ 1038906 w 3728980"/>
                <a:gd name="connsiteY8" fmla="*/ 1019350 h 1073241"/>
                <a:gd name="connsiteX9" fmla="*/ 12079 w 3728980"/>
                <a:gd name="connsiteY9" fmla="*/ 350312 h 1073241"/>
                <a:gd name="connsiteX10" fmla="*/ 0 w 3728980"/>
                <a:gd name="connsiteY10" fmla="*/ 339743 h 1073241"/>
                <a:gd name="connsiteX11" fmla="*/ 27844 w 3728980"/>
                <a:gd name="connsiteY11" fmla="*/ 315380 h 1073241"/>
                <a:gd name="connsiteX12" fmla="*/ 2190207 w 3728980"/>
                <a:gd name="connsiteY12" fmla="*/ 7472 h 1073241"/>
                <a:gd name="connsiteX13" fmla="*/ 2267447 w 3728980"/>
                <a:gd name="connsiteY13" fmla="*/ 0 h 10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28980" h="1073241">
                  <a:moveTo>
                    <a:pt x="2267447" y="0"/>
                  </a:moveTo>
                  <a:cubicBezTo>
                    <a:pt x="2322244" y="0"/>
                    <a:pt x="2371853" y="10642"/>
                    <a:pt x="2407763" y="27849"/>
                  </a:cubicBezTo>
                  <a:lnTo>
                    <a:pt x="3701136" y="600486"/>
                  </a:lnTo>
                  <a:cubicBezTo>
                    <a:pt x="3709510" y="605591"/>
                    <a:pt x="3728980" y="615335"/>
                    <a:pt x="3728980" y="624849"/>
                  </a:cubicBezTo>
                  <a:cubicBezTo>
                    <a:pt x="3728980" y="634364"/>
                    <a:pt x="3718340" y="642977"/>
                    <a:pt x="3701136" y="649212"/>
                  </a:cubicBezTo>
                  <a:lnTo>
                    <a:pt x="3675935" y="652996"/>
                  </a:lnTo>
                  <a:lnTo>
                    <a:pt x="1280264" y="1066307"/>
                  </a:lnTo>
                  <a:cubicBezTo>
                    <a:pt x="1258232" y="1070772"/>
                    <a:pt x="1234010" y="1073241"/>
                    <a:pt x="1208584" y="1073241"/>
                  </a:cubicBezTo>
                  <a:cubicBezTo>
                    <a:pt x="1132307" y="1073241"/>
                    <a:pt x="1079561" y="1051020"/>
                    <a:pt x="1038906" y="1019350"/>
                  </a:cubicBezTo>
                  <a:lnTo>
                    <a:pt x="12079" y="350312"/>
                  </a:lnTo>
                  <a:lnTo>
                    <a:pt x="0" y="339743"/>
                  </a:lnTo>
                  <a:cubicBezTo>
                    <a:pt x="0" y="330229"/>
                    <a:pt x="10641" y="321615"/>
                    <a:pt x="27844" y="315380"/>
                  </a:cubicBezTo>
                  <a:lnTo>
                    <a:pt x="2190207" y="7472"/>
                  </a:lnTo>
                  <a:cubicBezTo>
                    <a:pt x="2213947" y="2661"/>
                    <a:pt x="2240049" y="0"/>
                    <a:pt x="226744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  <a:prstDash/>
            </a:ln>
            <a:effectLst>
              <a:outerShdw blurRad="88900" dist="38100" dir="2700000" algn="tl" rotWithShape="0">
                <a:srgbClr val="000000">
                  <a:alpha val="11000"/>
                </a:srgbClr>
              </a:outerShdw>
            </a:effectLst>
            <a:scene3d>
              <a:camera prst="orthographicFront"/>
              <a:lightRig rig="threePt" dir="t"/>
            </a:scene3d>
            <a:sp3d extrusionH="285750">
              <a:bevelB w="50800"/>
              <a:extrusionClr>
                <a:schemeClr val="bg2">
                  <a:lumMod val="50000"/>
                </a:schemeClr>
              </a:extrusionClr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37" name="Freeform: Shape 1067">
              <a:extLst>
                <a:ext uri="{FF2B5EF4-FFF2-40B4-BE49-F238E27FC236}">
                  <a16:creationId xmlns:a16="http://schemas.microsoft.com/office/drawing/2014/main" id="{CA3BFFCF-0808-3A9C-1737-0DA2D1652C92}"/>
                </a:ext>
              </a:extLst>
            </p:cNvPr>
            <p:cNvSpPr/>
            <p:nvPr/>
          </p:nvSpPr>
          <p:spPr>
            <a:xfrm>
              <a:off x="1489880" y="5152259"/>
              <a:ext cx="3344840" cy="719448"/>
            </a:xfrm>
            <a:custGeom>
              <a:avLst/>
              <a:gdLst>
                <a:gd name="connsiteX0" fmla="*/ 0 w 3344840"/>
                <a:gd name="connsiteY0" fmla="*/ 0 h 719448"/>
                <a:gd name="connsiteX1" fmla="*/ 8451 w 3344840"/>
                <a:gd name="connsiteY1" fmla="*/ 0 h 719448"/>
                <a:gd name="connsiteX2" fmla="*/ 10824 w 3344840"/>
                <a:gd name="connsiteY2" fmla="*/ 2077 h 719448"/>
                <a:gd name="connsiteX3" fmla="*/ 931071 w 3344840"/>
                <a:gd name="connsiteY3" fmla="*/ 601672 h 719448"/>
                <a:gd name="connsiteX4" fmla="*/ 1083137 w 3344840"/>
                <a:gd name="connsiteY4" fmla="*/ 649969 h 719448"/>
                <a:gd name="connsiteX5" fmla="*/ 1147377 w 3344840"/>
                <a:gd name="connsiteY5" fmla="*/ 643755 h 719448"/>
                <a:gd name="connsiteX6" fmla="*/ 3294386 w 3344840"/>
                <a:gd name="connsiteY6" fmla="*/ 273344 h 719448"/>
                <a:gd name="connsiteX7" fmla="*/ 3316971 w 3344840"/>
                <a:gd name="connsiteY7" fmla="*/ 269953 h 719448"/>
                <a:gd name="connsiteX8" fmla="*/ 3335290 w 3344840"/>
                <a:gd name="connsiteY8" fmla="*/ 253924 h 719448"/>
                <a:gd name="connsiteX9" fmla="*/ 3344307 w 3344840"/>
                <a:gd name="connsiteY9" fmla="*/ 253924 h 719448"/>
                <a:gd name="connsiteX10" fmla="*/ 3344307 w 3344840"/>
                <a:gd name="connsiteY10" fmla="*/ 316777 h 719448"/>
                <a:gd name="connsiteX11" fmla="*/ 3326497 w 3344840"/>
                <a:gd name="connsiteY11" fmla="*/ 341814 h 719448"/>
                <a:gd name="connsiteX12" fmla="*/ 1147377 w 3344840"/>
                <a:gd name="connsiteY12" fmla="*/ 713234 h 719448"/>
                <a:gd name="connsiteX13" fmla="*/ 1083137 w 3344840"/>
                <a:gd name="connsiteY13" fmla="*/ 719448 h 719448"/>
                <a:gd name="connsiteX14" fmla="*/ 931071 w 3344840"/>
                <a:gd name="connsiteY14" fmla="*/ 671151 h 719448"/>
                <a:gd name="connsiteX15" fmla="*/ 10825 w 3344840"/>
                <a:gd name="connsiteY15" fmla="*/ 71556 h 719448"/>
                <a:gd name="connsiteX16" fmla="*/ 0 w 3344840"/>
                <a:gd name="connsiteY16" fmla="*/ 62084 h 71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44840" h="719448">
                  <a:moveTo>
                    <a:pt x="0" y="0"/>
                  </a:moveTo>
                  <a:lnTo>
                    <a:pt x="8451" y="0"/>
                  </a:lnTo>
                  <a:lnTo>
                    <a:pt x="10824" y="2077"/>
                  </a:lnTo>
                  <a:lnTo>
                    <a:pt x="931071" y="601672"/>
                  </a:lnTo>
                  <a:cubicBezTo>
                    <a:pt x="967506" y="630055"/>
                    <a:pt x="1014777" y="649969"/>
                    <a:pt x="1083137" y="649969"/>
                  </a:cubicBezTo>
                  <a:cubicBezTo>
                    <a:pt x="1105923" y="649969"/>
                    <a:pt x="1127631" y="647756"/>
                    <a:pt x="1147377" y="643755"/>
                  </a:cubicBezTo>
                  <a:lnTo>
                    <a:pt x="3294386" y="273344"/>
                  </a:lnTo>
                  <a:lnTo>
                    <a:pt x="3316971" y="269953"/>
                  </a:lnTo>
                  <a:lnTo>
                    <a:pt x="3335290" y="253924"/>
                  </a:lnTo>
                  <a:lnTo>
                    <a:pt x="3344307" y="253924"/>
                  </a:lnTo>
                  <a:lnTo>
                    <a:pt x="3344307" y="316777"/>
                  </a:lnTo>
                  <a:cubicBezTo>
                    <a:pt x="3347895" y="339410"/>
                    <a:pt x="3332434" y="333468"/>
                    <a:pt x="3326497" y="341814"/>
                  </a:cubicBezTo>
                  <a:lnTo>
                    <a:pt x="1147377" y="713234"/>
                  </a:lnTo>
                  <a:cubicBezTo>
                    <a:pt x="1127632" y="717235"/>
                    <a:pt x="1105924" y="719448"/>
                    <a:pt x="1083137" y="719448"/>
                  </a:cubicBezTo>
                  <a:cubicBezTo>
                    <a:pt x="1014778" y="719448"/>
                    <a:pt x="967507" y="699534"/>
                    <a:pt x="931071" y="671151"/>
                  </a:cubicBezTo>
                  <a:lnTo>
                    <a:pt x="10825" y="71556"/>
                  </a:lnTo>
                  <a:lnTo>
                    <a:pt x="0" y="62084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  <a:prstDash/>
            </a:ln>
            <a:effectLst>
              <a:outerShdw blurRad="88900" dist="38100" dir="2700000" algn="tl" rotWithShape="0">
                <a:srgbClr val="000000">
                  <a:alpha val="11000"/>
                </a:srgbClr>
              </a:outerShdw>
            </a:effectLst>
            <a:scene3d>
              <a:camera prst="orthographicFront"/>
              <a:lightRig rig="threePt" dir="t"/>
            </a:scene3d>
            <a:sp3d extrusionH="285750">
              <a:bevelB w="50800"/>
              <a:extrusionClr>
                <a:schemeClr val="bg2">
                  <a:lumMod val="50000"/>
                </a:schemeClr>
              </a:extrusionClr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</p:grpSp>
      <p:sp>
        <p:nvSpPr>
          <p:cNvPr id="38" name="1a. Copilot">
            <a:extLst>
              <a:ext uri="{FF2B5EF4-FFF2-40B4-BE49-F238E27FC236}">
                <a16:creationId xmlns:a16="http://schemas.microsoft.com/office/drawing/2014/main" id="{E45AB853-9535-7923-ED51-C9C0689483A8}"/>
              </a:ext>
            </a:extLst>
          </p:cNvPr>
          <p:cNvSpPr txBox="1">
            <a:spLocks/>
          </p:cNvSpPr>
          <p:nvPr/>
        </p:nvSpPr>
        <p:spPr>
          <a:xfrm>
            <a:off x="2628044" y="2298818"/>
            <a:ext cx="1335625" cy="21544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 Semibold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UX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C94A10-3DE3-C3F3-6CF9-B560160D8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21300" y="3191546"/>
            <a:ext cx="3344840" cy="1031322"/>
            <a:chOff x="1489880" y="4840385"/>
            <a:chExt cx="3344840" cy="1031322"/>
          </a:xfrm>
          <a:solidFill>
            <a:schemeClr val="bg2"/>
          </a:solidFill>
        </p:grpSpPr>
        <p:sp>
          <p:nvSpPr>
            <p:cNvPr id="40" name="Freeform: Shape 1054">
              <a:extLst>
                <a:ext uri="{FF2B5EF4-FFF2-40B4-BE49-F238E27FC236}">
                  <a16:creationId xmlns:a16="http://schemas.microsoft.com/office/drawing/2014/main" id="{3B9BD83B-C9B5-EB4C-D512-B7F61AA728CD}"/>
                </a:ext>
              </a:extLst>
            </p:cNvPr>
            <p:cNvSpPr/>
            <p:nvPr/>
          </p:nvSpPr>
          <p:spPr bwMode="auto">
            <a:xfrm>
              <a:off x="1491337" y="4840385"/>
              <a:ext cx="3341926" cy="961843"/>
            </a:xfrm>
            <a:custGeom>
              <a:avLst/>
              <a:gdLst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678734 w 3728980"/>
                <a:gd name="connsiteY4" fmla="*/ 594216 h 1073241"/>
                <a:gd name="connsiteX5" fmla="*/ 3678597 w 3728980"/>
                <a:gd name="connsiteY5" fmla="*/ 597102 h 1073241"/>
                <a:gd name="connsiteX6" fmla="*/ 3701136 w 3728980"/>
                <a:gd name="connsiteY6" fmla="*/ 600486 h 1073241"/>
                <a:gd name="connsiteX7" fmla="*/ 3728980 w 3728980"/>
                <a:gd name="connsiteY7" fmla="*/ 624849 h 1073241"/>
                <a:gd name="connsiteX8" fmla="*/ 3701136 w 3728980"/>
                <a:gd name="connsiteY8" fmla="*/ 649212 h 1073241"/>
                <a:gd name="connsiteX9" fmla="*/ 3675935 w 3728980"/>
                <a:gd name="connsiteY9" fmla="*/ 652996 h 1073241"/>
                <a:gd name="connsiteX10" fmla="*/ 3675559 w 3728980"/>
                <a:gd name="connsiteY10" fmla="*/ 660891 h 1073241"/>
                <a:gd name="connsiteX11" fmla="*/ 1294309 w 3728980"/>
                <a:gd name="connsiteY11" fmla="*/ 1067291 h 1073241"/>
                <a:gd name="connsiteX12" fmla="*/ 1283753 w 3728980"/>
                <a:gd name="connsiteY12" fmla="*/ 1065180 h 1073241"/>
                <a:gd name="connsiteX13" fmla="*/ 1280264 w 3728980"/>
                <a:gd name="connsiteY13" fmla="*/ 1066307 h 1073241"/>
                <a:gd name="connsiteX14" fmla="*/ 1208584 w 3728980"/>
                <a:gd name="connsiteY14" fmla="*/ 1073241 h 1073241"/>
                <a:gd name="connsiteX15" fmla="*/ 1038906 w 3728980"/>
                <a:gd name="connsiteY15" fmla="*/ 1019350 h 1073241"/>
                <a:gd name="connsiteX16" fmla="*/ 1036732 w 3728980"/>
                <a:gd name="connsiteY16" fmla="*/ 1014190 h 1073241"/>
                <a:gd name="connsiteX17" fmla="*/ 8434 w 3728980"/>
                <a:gd name="connsiteY17" fmla="*/ 352916 h 1073241"/>
                <a:gd name="connsiteX18" fmla="*/ 12079 w 3728980"/>
                <a:gd name="connsiteY18" fmla="*/ 350312 h 1073241"/>
                <a:gd name="connsiteX19" fmla="*/ 0 w 3728980"/>
                <a:gd name="connsiteY19" fmla="*/ 339743 h 1073241"/>
                <a:gd name="connsiteX20" fmla="*/ 27844 w 3728980"/>
                <a:gd name="connsiteY20" fmla="*/ 315380 h 1073241"/>
                <a:gd name="connsiteX21" fmla="*/ 69804 w 3728980"/>
                <a:gd name="connsiteY21" fmla="*/ 309081 h 1073241"/>
                <a:gd name="connsiteX22" fmla="*/ 75109 w 3728980"/>
                <a:gd name="connsiteY22" fmla="*/ 305291 h 1073241"/>
                <a:gd name="connsiteX23" fmla="*/ 2161084 w 3728980"/>
                <a:gd name="connsiteY23" fmla="*/ 16366 h 1073241"/>
                <a:gd name="connsiteX24" fmla="*/ 2162349 w 3728980"/>
                <a:gd name="connsiteY24" fmla="*/ 16471 h 1073241"/>
                <a:gd name="connsiteX25" fmla="*/ 2190207 w 3728980"/>
                <a:gd name="connsiteY25" fmla="*/ 7472 h 1073241"/>
                <a:gd name="connsiteX26" fmla="*/ 2267447 w 3728980"/>
                <a:gd name="connsiteY26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678734 w 3728980"/>
                <a:gd name="connsiteY4" fmla="*/ 594216 h 1073241"/>
                <a:gd name="connsiteX5" fmla="*/ 3678597 w 3728980"/>
                <a:gd name="connsiteY5" fmla="*/ 597102 h 1073241"/>
                <a:gd name="connsiteX6" fmla="*/ 3701136 w 3728980"/>
                <a:gd name="connsiteY6" fmla="*/ 600486 h 1073241"/>
                <a:gd name="connsiteX7" fmla="*/ 3728980 w 3728980"/>
                <a:gd name="connsiteY7" fmla="*/ 624849 h 1073241"/>
                <a:gd name="connsiteX8" fmla="*/ 3701136 w 3728980"/>
                <a:gd name="connsiteY8" fmla="*/ 649212 h 1073241"/>
                <a:gd name="connsiteX9" fmla="*/ 3675935 w 3728980"/>
                <a:gd name="connsiteY9" fmla="*/ 652996 h 1073241"/>
                <a:gd name="connsiteX10" fmla="*/ 1294309 w 3728980"/>
                <a:gd name="connsiteY10" fmla="*/ 1067291 h 1073241"/>
                <a:gd name="connsiteX11" fmla="*/ 1283753 w 3728980"/>
                <a:gd name="connsiteY11" fmla="*/ 1065180 h 1073241"/>
                <a:gd name="connsiteX12" fmla="*/ 1280264 w 3728980"/>
                <a:gd name="connsiteY12" fmla="*/ 1066307 h 1073241"/>
                <a:gd name="connsiteX13" fmla="*/ 1208584 w 3728980"/>
                <a:gd name="connsiteY13" fmla="*/ 1073241 h 1073241"/>
                <a:gd name="connsiteX14" fmla="*/ 1038906 w 3728980"/>
                <a:gd name="connsiteY14" fmla="*/ 1019350 h 1073241"/>
                <a:gd name="connsiteX15" fmla="*/ 1036732 w 3728980"/>
                <a:gd name="connsiteY15" fmla="*/ 1014190 h 1073241"/>
                <a:gd name="connsiteX16" fmla="*/ 8434 w 3728980"/>
                <a:gd name="connsiteY16" fmla="*/ 352916 h 1073241"/>
                <a:gd name="connsiteX17" fmla="*/ 12079 w 3728980"/>
                <a:gd name="connsiteY17" fmla="*/ 350312 h 1073241"/>
                <a:gd name="connsiteX18" fmla="*/ 0 w 3728980"/>
                <a:gd name="connsiteY18" fmla="*/ 339743 h 1073241"/>
                <a:gd name="connsiteX19" fmla="*/ 27844 w 3728980"/>
                <a:gd name="connsiteY19" fmla="*/ 315380 h 1073241"/>
                <a:gd name="connsiteX20" fmla="*/ 69804 w 3728980"/>
                <a:gd name="connsiteY20" fmla="*/ 309081 h 1073241"/>
                <a:gd name="connsiteX21" fmla="*/ 75109 w 3728980"/>
                <a:gd name="connsiteY21" fmla="*/ 305291 h 1073241"/>
                <a:gd name="connsiteX22" fmla="*/ 2161084 w 3728980"/>
                <a:gd name="connsiteY22" fmla="*/ 16366 h 1073241"/>
                <a:gd name="connsiteX23" fmla="*/ 2162349 w 3728980"/>
                <a:gd name="connsiteY23" fmla="*/ 16471 h 1073241"/>
                <a:gd name="connsiteX24" fmla="*/ 2190207 w 3728980"/>
                <a:gd name="connsiteY24" fmla="*/ 7472 h 1073241"/>
                <a:gd name="connsiteX25" fmla="*/ 2267447 w 3728980"/>
                <a:gd name="connsiteY25" fmla="*/ 0 h 1073241"/>
                <a:gd name="connsiteX0" fmla="*/ 2267447 w 3777194"/>
                <a:gd name="connsiteY0" fmla="*/ 0 h 1073241"/>
                <a:gd name="connsiteX1" fmla="*/ 2407763 w 3777194"/>
                <a:gd name="connsiteY1" fmla="*/ 27849 h 1073241"/>
                <a:gd name="connsiteX2" fmla="*/ 2422228 w 3777194"/>
                <a:gd name="connsiteY2" fmla="*/ 38128 h 1073241"/>
                <a:gd name="connsiteX3" fmla="*/ 2427784 w 3777194"/>
                <a:gd name="connsiteY3" fmla="*/ 38591 h 1073241"/>
                <a:gd name="connsiteX4" fmla="*/ 3678734 w 3777194"/>
                <a:gd name="connsiteY4" fmla="*/ 594216 h 1073241"/>
                <a:gd name="connsiteX5" fmla="*/ 3701136 w 3777194"/>
                <a:gd name="connsiteY5" fmla="*/ 600486 h 1073241"/>
                <a:gd name="connsiteX6" fmla="*/ 3728980 w 3777194"/>
                <a:gd name="connsiteY6" fmla="*/ 624849 h 1073241"/>
                <a:gd name="connsiteX7" fmla="*/ 3701136 w 3777194"/>
                <a:gd name="connsiteY7" fmla="*/ 649212 h 1073241"/>
                <a:gd name="connsiteX8" fmla="*/ 3675935 w 3777194"/>
                <a:gd name="connsiteY8" fmla="*/ 652996 h 1073241"/>
                <a:gd name="connsiteX9" fmla="*/ 1294309 w 3777194"/>
                <a:gd name="connsiteY9" fmla="*/ 1067291 h 1073241"/>
                <a:gd name="connsiteX10" fmla="*/ 1283753 w 3777194"/>
                <a:gd name="connsiteY10" fmla="*/ 1065180 h 1073241"/>
                <a:gd name="connsiteX11" fmla="*/ 1280264 w 3777194"/>
                <a:gd name="connsiteY11" fmla="*/ 1066307 h 1073241"/>
                <a:gd name="connsiteX12" fmla="*/ 1208584 w 3777194"/>
                <a:gd name="connsiteY12" fmla="*/ 1073241 h 1073241"/>
                <a:gd name="connsiteX13" fmla="*/ 1038906 w 3777194"/>
                <a:gd name="connsiteY13" fmla="*/ 1019350 h 1073241"/>
                <a:gd name="connsiteX14" fmla="*/ 1036732 w 3777194"/>
                <a:gd name="connsiteY14" fmla="*/ 1014190 h 1073241"/>
                <a:gd name="connsiteX15" fmla="*/ 8434 w 3777194"/>
                <a:gd name="connsiteY15" fmla="*/ 352916 h 1073241"/>
                <a:gd name="connsiteX16" fmla="*/ 12079 w 3777194"/>
                <a:gd name="connsiteY16" fmla="*/ 350312 h 1073241"/>
                <a:gd name="connsiteX17" fmla="*/ 0 w 3777194"/>
                <a:gd name="connsiteY17" fmla="*/ 339743 h 1073241"/>
                <a:gd name="connsiteX18" fmla="*/ 27844 w 3777194"/>
                <a:gd name="connsiteY18" fmla="*/ 315380 h 1073241"/>
                <a:gd name="connsiteX19" fmla="*/ 69804 w 3777194"/>
                <a:gd name="connsiteY19" fmla="*/ 309081 h 1073241"/>
                <a:gd name="connsiteX20" fmla="*/ 75109 w 3777194"/>
                <a:gd name="connsiteY20" fmla="*/ 305291 h 1073241"/>
                <a:gd name="connsiteX21" fmla="*/ 2161084 w 3777194"/>
                <a:gd name="connsiteY21" fmla="*/ 16366 h 1073241"/>
                <a:gd name="connsiteX22" fmla="*/ 2162349 w 3777194"/>
                <a:gd name="connsiteY22" fmla="*/ 16471 h 1073241"/>
                <a:gd name="connsiteX23" fmla="*/ 2190207 w 3777194"/>
                <a:gd name="connsiteY23" fmla="*/ 7472 h 1073241"/>
                <a:gd name="connsiteX24" fmla="*/ 2267447 w 3777194"/>
                <a:gd name="connsiteY24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69804 w 3728980"/>
                <a:gd name="connsiteY18" fmla="*/ 309081 h 1073241"/>
                <a:gd name="connsiteX19" fmla="*/ 75109 w 3728980"/>
                <a:gd name="connsiteY19" fmla="*/ 305291 h 1073241"/>
                <a:gd name="connsiteX20" fmla="*/ 2161084 w 3728980"/>
                <a:gd name="connsiteY20" fmla="*/ 16366 h 1073241"/>
                <a:gd name="connsiteX21" fmla="*/ 2162349 w 3728980"/>
                <a:gd name="connsiteY21" fmla="*/ 16471 h 1073241"/>
                <a:gd name="connsiteX22" fmla="*/ 2190207 w 3728980"/>
                <a:gd name="connsiteY22" fmla="*/ 7472 h 1073241"/>
                <a:gd name="connsiteX23" fmla="*/ 2267447 w 3728980"/>
                <a:gd name="connsiteY23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69804 w 3728980"/>
                <a:gd name="connsiteY18" fmla="*/ 309081 h 1073241"/>
                <a:gd name="connsiteX19" fmla="*/ 2161084 w 3728980"/>
                <a:gd name="connsiteY19" fmla="*/ 16366 h 1073241"/>
                <a:gd name="connsiteX20" fmla="*/ 2162349 w 3728980"/>
                <a:gd name="connsiteY20" fmla="*/ 16471 h 1073241"/>
                <a:gd name="connsiteX21" fmla="*/ 2190207 w 3728980"/>
                <a:gd name="connsiteY21" fmla="*/ 7472 h 1073241"/>
                <a:gd name="connsiteX22" fmla="*/ 2267447 w 3728980"/>
                <a:gd name="connsiteY22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2161084 w 3728980"/>
                <a:gd name="connsiteY18" fmla="*/ 16366 h 1073241"/>
                <a:gd name="connsiteX19" fmla="*/ 2162349 w 3728980"/>
                <a:gd name="connsiteY19" fmla="*/ 16471 h 1073241"/>
                <a:gd name="connsiteX20" fmla="*/ 2190207 w 3728980"/>
                <a:gd name="connsiteY20" fmla="*/ 7472 h 1073241"/>
                <a:gd name="connsiteX21" fmla="*/ 2267447 w 3728980"/>
                <a:gd name="connsiteY21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61084 w 3728980"/>
                <a:gd name="connsiteY17" fmla="*/ 16366 h 1073241"/>
                <a:gd name="connsiteX18" fmla="*/ 2162349 w 3728980"/>
                <a:gd name="connsiteY18" fmla="*/ 16471 h 1073241"/>
                <a:gd name="connsiteX19" fmla="*/ 2190207 w 3728980"/>
                <a:gd name="connsiteY19" fmla="*/ 7472 h 1073241"/>
                <a:gd name="connsiteX20" fmla="*/ 2267447 w 3728980"/>
                <a:gd name="connsiteY20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61084 w 3728980"/>
                <a:gd name="connsiteY17" fmla="*/ 16366 h 1073241"/>
                <a:gd name="connsiteX18" fmla="*/ 2190207 w 3728980"/>
                <a:gd name="connsiteY18" fmla="*/ 7472 h 1073241"/>
                <a:gd name="connsiteX19" fmla="*/ 2267447 w 3728980"/>
                <a:gd name="connsiteY19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90207 w 3728980"/>
                <a:gd name="connsiteY17" fmla="*/ 7472 h 1073241"/>
                <a:gd name="connsiteX18" fmla="*/ 2267447 w 3728980"/>
                <a:gd name="connsiteY18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3701136 w 3728980"/>
                <a:gd name="connsiteY3" fmla="*/ 600486 h 1073241"/>
                <a:gd name="connsiteX4" fmla="*/ 3728980 w 3728980"/>
                <a:gd name="connsiteY4" fmla="*/ 624849 h 1073241"/>
                <a:gd name="connsiteX5" fmla="*/ 3701136 w 3728980"/>
                <a:gd name="connsiteY5" fmla="*/ 649212 h 1073241"/>
                <a:gd name="connsiteX6" fmla="*/ 3675935 w 3728980"/>
                <a:gd name="connsiteY6" fmla="*/ 652996 h 1073241"/>
                <a:gd name="connsiteX7" fmla="*/ 1294309 w 3728980"/>
                <a:gd name="connsiteY7" fmla="*/ 1067291 h 1073241"/>
                <a:gd name="connsiteX8" fmla="*/ 1283753 w 3728980"/>
                <a:gd name="connsiteY8" fmla="*/ 1065180 h 1073241"/>
                <a:gd name="connsiteX9" fmla="*/ 1280264 w 3728980"/>
                <a:gd name="connsiteY9" fmla="*/ 1066307 h 1073241"/>
                <a:gd name="connsiteX10" fmla="*/ 1208584 w 3728980"/>
                <a:gd name="connsiteY10" fmla="*/ 1073241 h 1073241"/>
                <a:gd name="connsiteX11" fmla="*/ 1038906 w 3728980"/>
                <a:gd name="connsiteY11" fmla="*/ 1019350 h 1073241"/>
                <a:gd name="connsiteX12" fmla="*/ 1036732 w 3728980"/>
                <a:gd name="connsiteY12" fmla="*/ 1014190 h 1073241"/>
                <a:gd name="connsiteX13" fmla="*/ 12079 w 3728980"/>
                <a:gd name="connsiteY13" fmla="*/ 350312 h 1073241"/>
                <a:gd name="connsiteX14" fmla="*/ 0 w 3728980"/>
                <a:gd name="connsiteY14" fmla="*/ 339743 h 1073241"/>
                <a:gd name="connsiteX15" fmla="*/ 27844 w 3728980"/>
                <a:gd name="connsiteY15" fmla="*/ 315380 h 1073241"/>
                <a:gd name="connsiteX16" fmla="*/ 2190207 w 3728980"/>
                <a:gd name="connsiteY16" fmla="*/ 7472 h 1073241"/>
                <a:gd name="connsiteX17" fmla="*/ 2267447 w 3728980"/>
                <a:gd name="connsiteY17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036732 w 3728980"/>
                <a:gd name="connsiteY11" fmla="*/ 1014190 h 1073241"/>
                <a:gd name="connsiteX12" fmla="*/ 12079 w 3728980"/>
                <a:gd name="connsiteY12" fmla="*/ 350312 h 1073241"/>
                <a:gd name="connsiteX13" fmla="*/ 0 w 3728980"/>
                <a:gd name="connsiteY13" fmla="*/ 339743 h 1073241"/>
                <a:gd name="connsiteX14" fmla="*/ 27844 w 3728980"/>
                <a:gd name="connsiteY14" fmla="*/ 315380 h 1073241"/>
                <a:gd name="connsiteX15" fmla="*/ 2190207 w 3728980"/>
                <a:gd name="connsiteY15" fmla="*/ 7472 h 1073241"/>
                <a:gd name="connsiteX16" fmla="*/ 2267447 w 3728980"/>
                <a:gd name="connsiteY16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2079 w 3728980"/>
                <a:gd name="connsiteY11" fmla="*/ 350312 h 1073241"/>
                <a:gd name="connsiteX12" fmla="*/ 0 w 3728980"/>
                <a:gd name="connsiteY12" fmla="*/ 339743 h 1073241"/>
                <a:gd name="connsiteX13" fmla="*/ 27844 w 3728980"/>
                <a:gd name="connsiteY13" fmla="*/ 315380 h 1073241"/>
                <a:gd name="connsiteX14" fmla="*/ 2190207 w 3728980"/>
                <a:gd name="connsiteY14" fmla="*/ 7472 h 1073241"/>
                <a:gd name="connsiteX15" fmla="*/ 2267447 w 3728980"/>
                <a:gd name="connsiteY15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2079 w 3728980"/>
                <a:gd name="connsiteY11" fmla="*/ 350312 h 1073241"/>
                <a:gd name="connsiteX12" fmla="*/ 0 w 3728980"/>
                <a:gd name="connsiteY12" fmla="*/ 339743 h 1073241"/>
                <a:gd name="connsiteX13" fmla="*/ 27844 w 3728980"/>
                <a:gd name="connsiteY13" fmla="*/ 315380 h 1073241"/>
                <a:gd name="connsiteX14" fmla="*/ 2190207 w 3728980"/>
                <a:gd name="connsiteY14" fmla="*/ 7472 h 1073241"/>
                <a:gd name="connsiteX15" fmla="*/ 2267447 w 3728980"/>
                <a:gd name="connsiteY15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83753 w 3728980"/>
                <a:gd name="connsiteY6" fmla="*/ 1065180 h 1073241"/>
                <a:gd name="connsiteX7" fmla="*/ 1280264 w 3728980"/>
                <a:gd name="connsiteY7" fmla="*/ 1066307 h 1073241"/>
                <a:gd name="connsiteX8" fmla="*/ 1208584 w 3728980"/>
                <a:gd name="connsiteY8" fmla="*/ 1073241 h 1073241"/>
                <a:gd name="connsiteX9" fmla="*/ 1038906 w 3728980"/>
                <a:gd name="connsiteY9" fmla="*/ 1019350 h 1073241"/>
                <a:gd name="connsiteX10" fmla="*/ 12079 w 3728980"/>
                <a:gd name="connsiteY10" fmla="*/ 350312 h 1073241"/>
                <a:gd name="connsiteX11" fmla="*/ 0 w 3728980"/>
                <a:gd name="connsiteY11" fmla="*/ 339743 h 1073241"/>
                <a:gd name="connsiteX12" fmla="*/ 27844 w 3728980"/>
                <a:gd name="connsiteY12" fmla="*/ 315380 h 1073241"/>
                <a:gd name="connsiteX13" fmla="*/ 2190207 w 3728980"/>
                <a:gd name="connsiteY13" fmla="*/ 7472 h 1073241"/>
                <a:gd name="connsiteX14" fmla="*/ 2267447 w 3728980"/>
                <a:gd name="connsiteY14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80264 w 3728980"/>
                <a:gd name="connsiteY6" fmla="*/ 1066307 h 1073241"/>
                <a:gd name="connsiteX7" fmla="*/ 1208584 w 3728980"/>
                <a:gd name="connsiteY7" fmla="*/ 1073241 h 1073241"/>
                <a:gd name="connsiteX8" fmla="*/ 1038906 w 3728980"/>
                <a:gd name="connsiteY8" fmla="*/ 1019350 h 1073241"/>
                <a:gd name="connsiteX9" fmla="*/ 12079 w 3728980"/>
                <a:gd name="connsiteY9" fmla="*/ 350312 h 1073241"/>
                <a:gd name="connsiteX10" fmla="*/ 0 w 3728980"/>
                <a:gd name="connsiteY10" fmla="*/ 339743 h 1073241"/>
                <a:gd name="connsiteX11" fmla="*/ 27844 w 3728980"/>
                <a:gd name="connsiteY11" fmla="*/ 315380 h 1073241"/>
                <a:gd name="connsiteX12" fmla="*/ 2190207 w 3728980"/>
                <a:gd name="connsiteY12" fmla="*/ 7472 h 1073241"/>
                <a:gd name="connsiteX13" fmla="*/ 2267447 w 3728980"/>
                <a:gd name="connsiteY13" fmla="*/ 0 h 10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28980" h="1073241">
                  <a:moveTo>
                    <a:pt x="2267447" y="0"/>
                  </a:moveTo>
                  <a:cubicBezTo>
                    <a:pt x="2322244" y="0"/>
                    <a:pt x="2371853" y="10642"/>
                    <a:pt x="2407763" y="27849"/>
                  </a:cubicBezTo>
                  <a:lnTo>
                    <a:pt x="3701136" y="600486"/>
                  </a:lnTo>
                  <a:cubicBezTo>
                    <a:pt x="3709510" y="605591"/>
                    <a:pt x="3728980" y="615335"/>
                    <a:pt x="3728980" y="624849"/>
                  </a:cubicBezTo>
                  <a:cubicBezTo>
                    <a:pt x="3728980" y="634364"/>
                    <a:pt x="3718340" y="642977"/>
                    <a:pt x="3701136" y="649212"/>
                  </a:cubicBezTo>
                  <a:lnTo>
                    <a:pt x="3675935" y="652996"/>
                  </a:lnTo>
                  <a:lnTo>
                    <a:pt x="1280264" y="1066307"/>
                  </a:lnTo>
                  <a:cubicBezTo>
                    <a:pt x="1258232" y="1070772"/>
                    <a:pt x="1234010" y="1073241"/>
                    <a:pt x="1208584" y="1073241"/>
                  </a:cubicBezTo>
                  <a:cubicBezTo>
                    <a:pt x="1132307" y="1073241"/>
                    <a:pt x="1079561" y="1051020"/>
                    <a:pt x="1038906" y="1019350"/>
                  </a:cubicBezTo>
                  <a:lnTo>
                    <a:pt x="12079" y="350312"/>
                  </a:lnTo>
                  <a:lnTo>
                    <a:pt x="0" y="339743"/>
                  </a:lnTo>
                  <a:cubicBezTo>
                    <a:pt x="0" y="330229"/>
                    <a:pt x="10641" y="321615"/>
                    <a:pt x="27844" y="315380"/>
                  </a:cubicBezTo>
                  <a:lnTo>
                    <a:pt x="2190207" y="7472"/>
                  </a:lnTo>
                  <a:cubicBezTo>
                    <a:pt x="2213947" y="2661"/>
                    <a:pt x="2240049" y="0"/>
                    <a:pt x="226744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  <a:prstDash/>
            </a:ln>
            <a:effectLst>
              <a:outerShdw blurRad="88900" dist="38100" dir="2700000" algn="tl" rotWithShape="0">
                <a:srgbClr val="000000">
                  <a:alpha val="11000"/>
                </a:srgbClr>
              </a:outerShdw>
            </a:effectLst>
            <a:scene3d>
              <a:camera prst="orthographicFront"/>
              <a:lightRig rig="threePt" dir="t"/>
            </a:scene3d>
            <a:sp3d extrusionH="285750">
              <a:bevelB w="50800"/>
              <a:extrusionClr>
                <a:schemeClr val="bg2">
                  <a:lumMod val="50000"/>
                </a:schemeClr>
              </a:extrusionClr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41" name="Freeform: Shape 1055">
              <a:extLst>
                <a:ext uri="{FF2B5EF4-FFF2-40B4-BE49-F238E27FC236}">
                  <a16:creationId xmlns:a16="http://schemas.microsoft.com/office/drawing/2014/main" id="{C7BFEC75-AABA-50F7-AEA9-037A5C5B666D}"/>
                </a:ext>
              </a:extLst>
            </p:cNvPr>
            <p:cNvSpPr/>
            <p:nvPr/>
          </p:nvSpPr>
          <p:spPr>
            <a:xfrm>
              <a:off x="1489880" y="5152259"/>
              <a:ext cx="3344840" cy="719448"/>
            </a:xfrm>
            <a:custGeom>
              <a:avLst/>
              <a:gdLst>
                <a:gd name="connsiteX0" fmla="*/ 0 w 3344840"/>
                <a:gd name="connsiteY0" fmla="*/ 0 h 719448"/>
                <a:gd name="connsiteX1" fmla="*/ 8451 w 3344840"/>
                <a:gd name="connsiteY1" fmla="*/ 0 h 719448"/>
                <a:gd name="connsiteX2" fmla="*/ 10824 w 3344840"/>
                <a:gd name="connsiteY2" fmla="*/ 2077 h 719448"/>
                <a:gd name="connsiteX3" fmla="*/ 931071 w 3344840"/>
                <a:gd name="connsiteY3" fmla="*/ 601672 h 719448"/>
                <a:gd name="connsiteX4" fmla="*/ 1083137 w 3344840"/>
                <a:gd name="connsiteY4" fmla="*/ 649969 h 719448"/>
                <a:gd name="connsiteX5" fmla="*/ 1147377 w 3344840"/>
                <a:gd name="connsiteY5" fmla="*/ 643755 h 719448"/>
                <a:gd name="connsiteX6" fmla="*/ 3294386 w 3344840"/>
                <a:gd name="connsiteY6" fmla="*/ 273344 h 719448"/>
                <a:gd name="connsiteX7" fmla="*/ 3316971 w 3344840"/>
                <a:gd name="connsiteY7" fmla="*/ 269953 h 719448"/>
                <a:gd name="connsiteX8" fmla="*/ 3335290 w 3344840"/>
                <a:gd name="connsiteY8" fmla="*/ 253924 h 719448"/>
                <a:gd name="connsiteX9" fmla="*/ 3344307 w 3344840"/>
                <a:gd name="connsiteY9" fmla="*/ 253924 h 719448"/>
                <a:gd name="connsiteX10" fmla="*/ 3344307 w 3344840"/>
                <a:gd name="connsiteY10" fmla="*/ 316777 h 719448"/>
                <a:gd name="connsiteX11" fmla="*/ 3326497 w 3344840"/>
                <a:gd name="connsiteY11" fmla="*/ 341814 h 719448"/>
                <a:gd name="connsiteX12" fmla="*/ 1147377 w 3344840"/>
                <a:gd name="connsiteY12" fmla="*/ 713234 h 719448"/>
                <a:gd name="connsiteX13" fmla="*/ 1083137 w 3344840"/>
                <a:gd name="connsiteY13" fmla="*/ 719448 h 719448"/>
                <a:gd name="connsiteX14" fmla="*/ 931071 w 3344840"/>
                <a:gd name="connsiteY14" fmla="*/ 671151 h 719448"/>
                <a:gd name="connsiteX15" fmla="*/ 10825 w 3344840"/>
                <a:gd name="connsiteY15" fmla="*/ 71556 h 719448"/>
                <a:gd name="connsiteX16" fmla="*/ 0 w 3344840"/>
                <a:gd name="connsiteY16" fmla="*/ 62084 h 71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44840" h="719448">
                  <a:moveTo>
                    <a:pt x="0" y="0"/>
                  </a:moveTo>
                  <a:lnTo>
                    <a:pt x="8451" y="0"/>
                  </a:lnTo>
                  <a:lnTo>
                    <a:pt x="10824" y="2077"/>
                  </a:lnTo>
                  <a:lnTo>
                    <a:pt x="931071" y="601672"/>
                  </a:lnTo>
                  <a:cubicBezTo>
                    <a:pt x="967506" y="630055"/>
                    <a:pt x="1014777" y="649969"/>
                    <a:pt x="1083137" y="649969"/>
                  </a:cubicBezTo>
                  <a:cubicBezTo>
                    <a:pt x="1105923" y="649969"/>
                    <a:pt x="1127631" y="647756"/>
                    <a:pt x="1147377" y="643755"/>
                  </a:cubicBezTo>
                  <a:lnTo>
                    <a:pt x="3294386" y="273344"/>
                  </a:lnTo>
                  <a:lnTo>
                    <a:pt x="3316971" y="269953"/>
                  </a:lnTo>
                  <a:lnTo>
                    <a:pt x="3335290" y="253924"/>
                  </a:lnTo>
                  <a:lnTo>
                    <a:pt x="3344307" y="253924"/>
                  </a:lnTo>
                  <a:lnTo>
                    <a:pt x="3344307" y="316777"/>
                  </a:lnTo>
                  <a:cubicBezTo>
                    <a:pt x="3347895" y="339410"/>
                    <a:pt x="3332434" y="333468"/>
                    <a:pt x="3326497" y="341814"/>
                  </a:cubicBezTo>
                  <a:lnTo>
                    <a:pt x="1147377" y="713234"/>
                  </a:lnTo>
                  <a:cubicBezTo>
                    <a:pt x="1127632" y="717235"/>
                    <a:pt x="1105924" y="719448"/>
                    <a:pt x="1083137" y="719448"/>
                  </a:cubicBezTo>
                  <a:cubicBezTo>
                    <a:pt x="1014778" y="719448"/>
                    <a:pt x="967507" y="699534"/>
                    <a:pt x="931071" y="671151"/>
                  </a:cubicBezTo>
                  <a:lnTo>
                    <a:pt x="10825" y="71556"/>
                  </a:lnTo>
                  <a:lnTo>
                    <a:pt x="0" y="62084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  <a:prstDash/>
            </a:ln>
            <a:effectLst>
              <a:outerShdw blurRad="88900" dist="38100" dir="2700000" algn="tl" rotWithShape="0">
                <a:srgbClr val="000000">
                  <a:alpha val="11000"/>
                </a:srgbClr>
              </a:outerShdw>
            </a:effectLst>
            <a:scene3d>
              <a:camera prst="orthographicFront"/>
              <a:lightRig rig="threePt" dir="t"/>
            </a:scene3d>
            <a:sp3d extrusionH="285750">
              <a:bevelB w="50800"/>
              <a:extrusionClr>
                <a:schemeClr val="bg2">
                  <a:lumMod val="50000"/>
                </a:schemeClr>
              </a:extrusionClr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</p:grpSp>
      <p:sp>
        <p:nvSpPr>
          <p:cNvPr id="42" name="1a. Copilot">
            <a:extLst>
              <a:ext uri="{FF2B5EF4-FFF2-40B4-BE49-F238E27FC236}">
                <a16:creationId xmlns:a16="http://schemas.microsoft.com/office/drawing/2014/main" id="{D9234001-467F-8218-6323-BD8678D35F6E}"/>
              </a:ext>
            </a:extLst>
          </p:cNvPr>
          <p:cNvSpPr txBox="1">
            <a:spLocks/>
          </p:cNvSpPr>
          <p:nvPr/>
        </p:nvSpPr>
        <p:spPr>
          <a:xfrm>
            <a:off x="2628044" y="3507815"/>
            <a:ext cx="1335625" cy="21544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 Semibold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Workflows</a:t>
            </a:r>
          </a:p>
        </p:txBody>
      </p:sp>
      <p:sp>
        <p:nvSpPr>
          <p:cNvPr id="43" name="Freeform: Shape 14">
            <a:extLst>
              <a:ext uri="{FF2B5EF4-FFF2-40B4-BE49-F238E27FC236}">
                <a16:creationId xmlns:a16="http://schemas.microsoft.com/office/drawing/2014/main" id="{B6FCFD14-E0BB-04D2-1897-771A1ADD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19843" y="4628049"/>
            <a:ext cx="3344840" cy="807450"/>
          </a:xfrm>
          <a:custGeom>
            <a:avLst/>
            <a:gdLst>
              <a:gd name="connsiteX0" fmla="*/ 0 w 3344840"/>
              <a:gd name="connsiteY0" fmla="*/ 0 h 807450"/>
              <a:gd name="connsiteX1" fmla="*/ 8451 w 3344840"/>
              <a:gd name="connsiteY1" fmla="*/ 0 h 807450"/>
              <a:gd name="connsiteX2" fmla="*/ 10824 w 3344840"/>
              <a:gd name="connsiteY2" fmla="*/ 2077 h 807450"/>
              <a:gd name="connsiteX3" fmla="*/ 931071 w 3344840"/>
              <a:gd name="connsiteY3" fmla="*/ 601672 h 807450"/>
              <a:gd name="connsiteX4" fmla="*/ 1083137 w 3344840"/>
              <a:gd name="connsiteY4" fmla="*/ 649969 h 807450"/>
              <a:gd name="connsiteX5" fmla="*/ 1147377 w 3344840"/>
              <a:gd name="connsiteY5" fmla="*/ 643755 h 807450"/>
              <a:gd name="connsiteX6" fmla="*/ 3294386 w 3344840"/>
              <a:gd name="connsiteY6" fmla="*/ 273344 h 807450"/>
              <a:gd name="connsiteX7" fmla="*/ 3316971 w 3344840"/>
              <a:gd name="connsiteY7" fmla="*/ 269953 h 807450"/>
              <a:gd name="connsiteX8" fmla="*/ 3335290 w 3344840"/>
              <a:gd name="connsiteY8" fmla="*/ 253924 h 807450"/>
              <a:gd name="connsiteX9" fmla="*/ 3344307 w 3344840"/>
              <a:gd name="connsiteY9" fmla="*/ 253924 h 807450"/>
              <a:gd name="connsiteX10" fmla="*/ 3344307 w 3344840"/>
              <a:gd name="connsiteY10" fmla="*/ 287523 h 807450"/>
              <a:gd name="connsiteX11" fmla="*/ 3344307 w 3344840"/>
              <a:gd name="connsiteY11" fmla="*/ 316777 h 807450"/>
              <a:gd name="connsiteX12" fmla="*/ 3344307 w 3344840"/>
              <a:gd name="connsiteY12" fmla="*/ 341926 h 807450"/>
              <a:gd name="connsiteX13" fmla="*/ 3344307 w 3344840"/>
              <a:gd name="connsiteY13" fmla="*/ 350376 h 807450"/>
              <a:gd name="connsiteX14" fmla="*/ 3344307 w 3344840"/>
              <a:gd name="connsiteY14" fmla="*/ 404779 h 807450"/>
              <a:gd name="connsiteX15" fmla="*/ 3326497 w 3344840"/>
              <a:gd name="connsiteY15" fmla="*/ 429816 h 807450"/>
              <a:gd name="connsiteX16" fmla="*/ 1147377 w 3344840"/>
              <a:gd name="connsiteY16" fmla="*/ 801236 h 807450"/>
              <a:gd name="connsiteX17" fmla="*/ 1083137 w 3344840"/>
              <a:gd name="connsiteY17" fmla="*/ 807450 h 807450"/>
              <a:gd name="connsiteX18" fmla="*/ 931071 w 3344840"/>
              <a:gd name="connsiteY18" fmla="*/ 759153 h 807450"/>
              <a:gd name="connsiteX19" fmla="*/ 10825 w 3344840"/>
              <a:gd name="connsiteY19" fmla="*/ 159558 h 807450"/>
              <a:gd name="connsiteX20" fmla="*/ 0 w 3344840"/>
              <a:gd name="connsiteY20" fmla="*/ 150086 h 807450"/>
              <a:gd name="connsiteX21" fmla="*/ 0 w 3344840"/>
              <a:gd name="connsiteY21" fmla="*/ 88002 h 807450"/>
              <a:gd name="connsiteX22" fmla="*/ 0 w 3344840"/>
              <a:gd name="connsiteY22" fmla="*/ 88002 h 807450"/>
              <a:gd name="connsiteX23" fmla="*/ 0 w 3344840"/>
              <a:gd name="connsiteY23" fmla="*/ 62084 h 807450"/>
              <a:gd name="connsiteX24" fmla="*/ 0 w 3344840"/>
              <a:gd name="connsiteY24" fmla="*/ 33599 h 80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44840" h="807450">
                <a:moveTo>
                  <a:pt x="0" y="0"/>
                </a:moveTo>
                <a:lnTo>
                  <a:pt x="8451" y="0"/>
                </a:lnTo>
                <a:lnTo>
                  <a:pt x="10824" y="2077"/>
                </a:lnTo>
                <a:lnTo>
                  <a:pt x="931071" y="601672"/>
                </a:lnTo>
                <a:cubicBezTo>
                  <a:pt x="967506" y="630055"/>
                  <a:pt x="1014777" y="649969"/>
                  <a:pt x="1083137" y="649969"/>
                </a:cubicBezTo>
                <a:cubicBezTo>
                  <a:pt x="1105923" y="649969"/>
                  <a:pt x="1127631" y="647756"/>
                  <a:pt x="1147377" y="643755"/>
                </a:cubicBezTo>
                <a:lnTo>
                  <a:pt x="3294386" y="273344"/>
                </a:lnTo>
                <a:lnTo>
                  <a:pt x="3316971" y="269953"/>
                </a:lnTo>
                <a:lnTo>
                  <a:pt x="3335290" y="253924"/>
                </a:lnTo>
                <a:lnTo>
                  <a:pt x="3344307" y="253924"/>
                </a:lnTo>
                <a:lnTo>
                  <a:pt x="3344307" y="287523"/>
                </a:lnTo>
                <a:lnTo>
                  <a:pt x="3344307" y="316777"/>
                </a:lnTo>
                <a:lnTo>
                  <a:pt x="3344307" y="341926"/>
                </a:lnTo>
                <a:lnTo>
                  <a:pt x="3344307" y="350376"/>
                </a:lnTo>
                <a:lnTo>
                  <a:pt x="3344307" y="404779"/>
                </a:lnTo>
                <a:cubicBezTo>
                  <a:pt x="3347895" y="427412"/>
                  <a:pt x="3332434" y="421470"/>
                  <a:pt x="3326497" y="429816"/>
                </a:cubicBezTo>
                <a:lnTo>
                  <a:pt x="1147377" y="801236"/>
                </a:lnTo>
                <a:cubicBezTo>
                  <a:pt x="1127632" y="805237"/>
                  <a:pt x="1105924" y="807450"/>
                  <a:pt x="1083137" y="807450"/>
                </a:cubicBezTo>
                <a:cubicBezTo>
                  <a:pt x="1014778" y="807450"/>
                  <a:pt x="967507" y="787536"/>
                  <a:pt x="931071" y="759153"/>
                </a:cubicBezTo>
                <a:lnTo>
                  <a:pt x="10825" y="159558"/>
                </a:lnTo>
                <a:lnTo>
                  <a:pt x="0" y="150086"/>
                </a:lnTo>
                <a:lnTo>
                  <a:pt x="0" y="88002"/>
                </a:lnTo>
                <a:lnTo>
                  <a:pt x="0" y="88002"/>
                </a:lnTo>
                <a:lnTo>
                  <a:pt x="0" y="62084"/>
                </a:lnTo>
                <a:lnTo>
                  <a:pt x="0" y="33599"/>
                </a:lnTo>
                <a:close/>
              </a:path>
            </a:pathLst>
          </a:custGeom>
          <a:solidFill>
            <a:schemeClr val="accent1"/>
          </a:solidFill>
          <a:ln>
            <a:noFill/>
            <a:prstDash/>
          </a:ln>
          <a:effectLst>
            <a:outerShdw blurRad="88900" dist="38100" dir="2700000" algn="tl" rotWithShape="0">
              <a:srgbClr val="000000">
                <a:alpha val="11000"/>
              </a:srgbClr>
            </a:outerShdw>
          </a:effectLst>
          <a:scene3d>
            <a:camera prst="orthographicFront"/>
            <a:lightRig rig="threePt" dir="t"/>
          </a:scene3d>
          <a:sp3d extrusionH="285750">
            <a:bevelB w="50800"/>
            <a:extrusionClr>
              <a:schemeClr val="bg2">
                <a:lumMod val="50000"/>
              </a:schemeClr>
            </a:extrusionClr>
          </a:sp3d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Pct val="90000"/>
              <a:buFontTx/>
              <a:buNone/>
              <a:tabLst/>
              <a:defRPr/>
            </a:pPr>
            <a:endParaRPr kumimoji="0" lang="it-IT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44" name="Freeform: Shape 12">
            <a:extLst>
              <a:ext uri="{FF2B5EF4-FFF2-40B4-BE49-F238E27FC236}">
                <a16:creationId xmlns:a16="http://schemas.microsoft.com/office/drawing/2014/main" id="{86E38468-D408-B07D-2483-DE702EE44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419843" y="4322971"/>
            <a:ext cx="3341926" cy="961843"/>
          </a:xfrm>
          <a:custGeom>
            <a:avLst/>
            <a:gdLst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678734 w 3728980"/>
              <a:gd name="connsiteY4" fmla="*/ 594216 h 1073241"/>
              <a:gd name="connsiteX5" fmla="*/ 3678597 w 3728980"/>
              <a:gd name="connsiteY5" fmla="*/ 597102 h 1073241"/>
              <a:gd name="connsiteX6" fmla="*/ 3701136 w 3728980"/>
              <a:gd name="connsiteY6" fmla="*/ 600486 h 1073241"/>
              <a:gd name="connsiteX7" fmla="*/ 3728980 w 3728980"/>
              <a:gd name="connsiteY7" fmla="*/ 624849 h 1073241"/>
              <a:gd name="connsiteX8" fmla="*/ 3701136 w 3728980"/>
              <a:gd name="connsiteY8" fmla="*/ 649212 h 1073241"/>
              <a:gd name="connsiteX9" fmla="*/ 3675935 w 3728980"/>
              <a:gd name="connsiteY9" fmla="*/ 652996 h 1073241"/>
              <a:gd name="connsiteX10" fmla="*/ 3675559 w 3728980"/>
              <a:gd name="connsiteY10" fmla="*/ 660891 h 1073241"/>
              <a:gd name="connsiteX11" fmla="*/ 1294309 w 3728980"/>
              <a:gd name="connsiteY11" fmla="*/ 1067291 h 1073241"/>
              <a:gd name="connsiteX12" fmla="*/ 1283753 w 3728980"/>
              <a:gd name="connsiteY12" fmla="*/ 1065180 h 1073241"/>
              <a:gd name="connsiteX13" fmla="*/ 1280264 w 3728980"/>
              <a:gd name="connsiteY13" fmla="*/ 1066307 h 1073241"/>
              <a:gd name="connsiteX14" fmla="*/ 1208584 w 3728980"/>
              <a:gd name="connsiteY14" fmla="*/ 1073241 h 1073241"/>
              <a:gd name="connsiteX15" fmla="*/ 1038906 w 3728980"/>
              <a:gd name="connsiteY15" fmla="*/ 1019350 h 1073241"/>
              <a:gd name="connsiteX16" fmla="*/ 1036732 w 3728980"/>
              <a:gd name="connsiteY16" fmla="*/ 1014190 h 1073241"/>
              <a:gd name="connsiteX17" fmla="*/ 8434 w 3728980"/>
              <a:gd name="connsiteY17" fmla="*/ 352916 h 1073241"/>
              <a:gd name="connsiteX18" fmla="*/ 12079 w 3728980"/>
              <a:gd name="connsiteY18" fmla="*/ 350312 h 1073241"/>
              <a:gd name="connsiteX19" fmla="*/ 0 w 3728980"/>
              <a:gd name="connsiteY19" fmla="*/ 339743 h 1073241"/>
              <a:gd name="connsiteX20" fmla="*/ 27844 w 3728980"/>
              <a:gd name="connsiteY20" fmla="*/ 315380 h 1073241"/>
              <a:gd name="connsiteX21" fmla="*/ 69804 w 3728980"/>
              <a:gd name="connsiteY21" fmla="*/ 309081 h 1073241"/>
              <a:gd name="connsiteX22" fmla="*/ 75109 w 3728980"/>
              <a:gd name="connsiteY22" fmla="*/ 305291 h 1073241"/>
              <a:gd name="connsiteX23" fmla="*/ 2161084 w 3728980"/>
              <a:gd name="connsiteY23" fmla="*/ 16366 h 1073241"/>
              <a:gd name="connsiteX24" fmla="*/ 2162349 w 3728980"/>
              <a:gd name="connsiteY24" fmla="*/ 16471 h 1073241"/>
              <a:gd name="connsiteX25" fmla="*/ 2190207 w 3728980"/>
              <a:gd name="connsiteY25" fmla="*/ 7472 h 1073241"/>
              <a:gd name="connsiteX26" fmla="*/ 2267447 w 3728980"/>
              <a:gd name="connsiteY26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678734 w 3728980"/>
              <a:gd name="connsiteY4" fmla="*/ 594216 h 1073241"/>
              <a:gd name="connsiteX5" fmla="*/ 3678597 w 3728980"/>
              <a:gd name="connsiteY5" fmla="*/ 597102 h 1073241"/>
              <a:gd name="connsiteX6" fmla="*/ 3701136 w 3728980"/>
              <a:gd name="connsiteY6" fmla="*/ 600486 h 1073241"/>
              <a:gd name="connsiteX7" fmla="*/ 3728980 w 3728980"/>
              <a:gd name="connsiteY7" fmla="*/ 624849 h 1073241"/>
              <a:gd name="connsiteX8" fmla="*/ 3701136 w 3728980"/>
              <a:gd name="connsiteY8" fmla="*/ 649212 h 1073241"/>
              <a:gd name="connsiteX9" fmla="*/ 3675935 w 3728980"/>
              <a:gd name="connsiteY9" fmla="*/ 652996 h 1073241"/>
              <a:gd name="connsiteX10" fmla="*/ 1294309 w 3728980"/>
              <a:gd name="connsiteY10" fmla="*/ 1067291 h 1073241"/>
              <a:gd name="connsiteX11" fmla="*/ 1283753 w 3728980"/>
              <a:gd name="connsiteY11" fmla="*/ 1065180 h 1073241"/>
              <a:gd name="connsiteX12" fmla="*/ 1280264 w 3728980"/>
              <a:gd name="connsiteY12" fmla="*/ 1066307 h 1073241"/>
              <a:gd name="connsiteX13" fmla="*/ 1208584 w 3728980"/>
              <a:gd name="connsiteY13" fmla="*/ 1073241 h 1073241"/>
              <a:gd name="connsiteX14" fmla="*/ 1038906 w 3728980"/>
              <a:gd name="connsiteY14" fmla="*/ 1019350 h 1073241"/>
              <a:gd name="connsiteX15" fmla="*/ 1036732 w 3728980"/>
              <a:gd name="connsiteY15" fmla="*/ 1014190 h 1073241"/>
              <a:gd name="connsiteX16" fmla="*/ 8434 w 3728980"/>
              <a:gd name="connsiteY16" fmla="*/ 352916 h 1073241"/>
              <a:gd name="connsiteX17" fmla="*/ 12079 w 3728980"/>
              <a:gd name="connsiteY17" fmla="*/ 350312 h 1073241"/>
              <a:gd name="connsiteX18" fmla="*/ 0 w 3728980"/>
              <a:gd name="connsiteY18" fmla="*/ 339743 h 1073241"/>
              <a:gd name="connsiteX19" fmla="*/ 27844 w 3728980"/>
              <a:gd name="connsiteY19" fmla="*/ 315380 h 1073241"/>
              <a:gd name="connsiteX20" fmla="*/ 69804 w 3728980"/>
              <a:gd name="connsiteY20" fmla="*/ 309081 h 1073241"/>
              <a:gd name="connsiteX21" fmla="*/ 75109 w 3728980"/>
              <a:gd name="connsiteY21" fmla="*/ 305291 h 1073241"/>
              <a:gd name="connsiteX22" fmla="*/ 2161084 w 3728980"/>
              <a:gd name="connsiteY22" fmla="*/ 16366 h 1073241"/>
              <a:gd name="connsiteX23" fmla="*/ 2162349 w 3728980"/>
              <a:gd name="connsiteY23" fmla="*/ 16471 h 1073241"/>
              <a:gd name="connsiteX24" fmla="*/ 2190207 w 3728980"/>
              <a:gd name="connsiteY24" fmla="*/ 7472 h 1073241"/>
              <a:gd name="connsiteX25" fmla="*/ 2267447 w 3728980"/>
              <a:gd name="connsiteY25" fmla="*/ 0 h 1073241"/>
              <a:gd name="connsiteX0" fmla="*/ 2267447 w 3777194"/>
              <a:gd name="connsiteY0" fmla="*/ 0 h 1073241"/>
              <a:gd name="connsiteX1" fmla="*/ 2407763 w 3777194"/>
              <a:gd name="connsiteY1" fmla="*/ 27849 h 1073241"/>
              <a:gd name="connsiteX2" fmla="*/ 2422228 w 3777194"/>
              <a:gd name="connsiteY2" fmla="*/ 38128 h 1073241"/>
              <a:gd name="connsiteX3" fmla="*/ 2427784 w 3777194"/>
              <a:gd name="connsiteY3" fmla="*/ 38591 h 1073241"/>
              <a:gd name="connsiteX4" fmla="*/ 3678734 w 3777194"/>
              <a:gd name="connsiteY4" fmla="*/ 594216 h 1073241"/>
              <a:gd name="connsiteX5" fmla="*/ 3701136 w 3777194"/>
              <a:gd name="connsiteY5" fmla="*/ 600486 h 1073241"/>
              <a:gd name="connsiteX6" fmla="*/ 3728980 w 3777194"/>
              <a:gd name="connsiteY6" fmla="*/ 624849 h 1073241"/>
              <a:gd name="connsiteX7" fmla="*/ 3701136 w 3777194"/>
              <a:gd name="connsiteY7" fmla="*/ 649212 h 1073241"/>
              <a:gd name="connsiteX8" fmla="*/ 3675935 w 3777194"/>
              <a:gd name="connsiteY8" fmla="*/ 652996 h 1073241"/>
              <a:gd name="connsiteX9" fmla="*/ 1294309 w 3777194"/>
              <a:gd name="connsiteY9" fmla="*/ 1067291 h 1073241"/>
              <a:gd name="connsiteX10" fmla="*/ 1283753 w 3777194"/>
              <a:gd name="connsiteY10" fmla="*/ 1065180 h 1073241"/>
              <a:gd name="connsiteX11" fmla="*/ 1280264 w 3777194"/>
              <a:gd name="connsiteY11" fmla="*/ 1066307 h 1073241"/>
              <a:gd name="connsiteX12" fmla="*/ 1208584 w 3777194"/>
              <a:gd name="connsiteY12" fmla="*/ 1073241 h 1073241"/>
              <a:gd name="connsiteX13" fmla="*/ 1038906 w 3777194"/>
              <a:gd name="connsiteY13" fmla="*/ 1019350 h 1073241"/>
              <a:gd name="connsiteX14" fmla="*/ 1036732 w 3777194"/>
              <a:gd name="connsiteY14" fmla="*/ 1014190 h 1073241"/>
              <a:gd name="connsiteX15" fmla="*/ 8434 w 3777194"/>
              <a:gd name="connsiteY15" fmla="*/ 352916 h 1073241"/>
              <a:gd name="connsiteX16" fmla="*/ 12079 w 3777194"/>
              <a:gd name="connsiteY16" fmla="*/ 350312 h 1073241"/>
              <a:gd name="connsiteX17" fmla="*/ 0 w 3777194"/>
              <a:gd name="connsiteY17" fmla="*/ 339743 h 1073241"/>
              <a:gd name="connsiteX18" fmla="*/ 27844 w 3777194"/>
              <a:gd name="connsiteY18" fmla="*/ 315380 h 1073241"/>
              <a:gd name="connsiteX19" fmla="*/ 69804 w 3777194"/>
              <a:gd name="connsiteY19" fmla="*/ 309081 h 1073241"/>
              <a:gd name="connsiteX20" fmla="*/ 75109 w 3777194"/>
              <a:gd name="connsiteY20" fmla="*/ 305291 h 1073241"/>
              <a:gd name="connsiteX21" fmla="*/ 2161084 w 3777194"/>
              <a:gd name="connsiteY21" fmla="*/ 16366 h 1073241"/>
              <a:gd name="connsiteX22" fmla="*/ 2162349 w 3777194"/>
              <a:gd name="connsiteY22" fmla="*/ 16471 h 1073241"/>
              <a:gd name="connsiteX23" fmla="*/ 2190207 w 3777194"/>
              <a:gd name="connsiteY23" fmla="*/ 7472 h 1073241"/>
              <a:gd name="connsiteX24" fmla="*/ 2267447 w 3777194"/>
              <a:gd name="connsiteY24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8434 w 3728980"/>
              <a:gd name="connsiteY14" fmla="*/ 352916 h 1073241"/>
              <a:gd name="connsiteX15" fmla="*/ 12079 w 3728980"/>
              <a:gd name="connsiteY15" fmla="*/ 350312 h 1073241"/>
              <a:gd name="connsiteX16" fmla="*/ 0 w 3728980"/>
              <a:gd name="connsiteY16" fmla="*/ 339743 h 1073241"/>
              <a:gd name="connsiteX17" fmla="*/ 27844 w 3728980"/>
              <a:gd name="connsiteY17" fmla="*/ 315380 h 1073241"/>
              <a:gd name="connsiteX18" fmla="*/ 69804 w 3728980"/>
              <a:gd name="connsiteY18" fmla="*/ 309081 h 1073241"/>
              <a:gd name="connsiteX19" fmla="*/ 75109 w 3728980"/>
              <a:gd name="connsiteY19" fmla="*/ 305291 h 1073241"/>
              <a:gd name="connsiteX20" fmla="*/ 2161084 w 3728980"/>
              <a:gd name="connsiteY20" fmla="*/ 16366 h 1073241"/>
              <a:gd name="connsiteX21" fmla="*/ 2162349 w 3728980"/>
              <a:gd name="connsiteY21" fmla="*/ 16471 h 1073241"/>
              <a:gd name="connsiteX22" fmla="*/ 2190207 w 3728980"/>
              <a:gd name="connsiteY22" fmla="*/ 7472 h 1073241"/>
              <a:gd name="connsiteX23" fmla="*/ 2267447 w 3728980"/>
              <a:gd name="connsiteY23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8434 w 3728980"/>
              <a:gd name="connsiteY14" fmla="*/ 352916 h 1073241"/>
              <a:gd name="connsiteX15" fmla="*/ 12079 w 3728980"/>
              <a:gd name="connsiteY15" fmla="*/ 350312 h 1073241"/>
              <a:gd name="connsiteX16" fmla="*/ 0 w 3728980"/>
              <a:gd name="connsiteY16" fmla="*/ 339743 h 1073241"/>
              <a:gd name="connsiteX17" fmla="*/ 27844 w 3728980"/>
              <a:gd name="connsiteY17" fmla="*/ 315380 h 1073241"/>
              <a:gd name="connsiteX18" fmla="*/ 69804 w 3728980"/>
              <a:gd name="connsiteY18" fmla="*/ 309081 h 1073241"/>
              <a:gd name="connsiteX19" fmla="*/ 2161084 w 3728980"/>
              <a:gd name="connsiteY19" fmla="*/ 16366 h 1073241"/>
              <a:gd name="connsiteX20" fmla="*/ 2162349 w 3728980"/>
              <a:gd name="connsiteY20" fmla="*/ 16471 h 1073241"/>
              <a:gd name="connsiteX21" fmla="*/ 2190207 w 3728980"/>
              <a:gd name="connsiteY21" fmla="*/ 7472 h 1073241"/>
              <a:gd name="connsiteX22" fmla="*/ 2267447 w 3728980"/>
              <a:gd name="connsiteY22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8434 w 3728980"/>
              <a:gd name="connsiteY14" fmla="*/ 352916 h 1073241"/>
              <a:gd name="connsiteX15" fmla="*/ 12079 w 3728980"/>
              <a:gd name="connsiteY15" fmla="*/ 350312 h 1073241"/>
              <a:gd name="connsiteX16" fmla="*/ 0 w 3728980"/>
              <a:gd name="connsiteY16" fmla="*/ 339743 h 1073241"/>
              <a:gd name="connsiteX17" fmla="*/ 27844 w 3728980"/>
              <a:gd name="connsiteY17" fmla="*/ 315380 h 1073241"/>
              <a:gd name="connsiteX18" fmla="*/ 2161084 w 3728980"/>
              <a:gd name="connsiteY18" fmla="*/ 16366 h 1073241"/>
              <a:gd name="connsiteX19" fmla="*/ 2162349 w 3728980"/>
              <a:gd name="connsiteY19" fmla="*/ 16471 h 1073241"/>
              <a:gd name="connsiteX20" fmla="*/ 2190207 w 3728980"/>
              <a:gd name="connsiteY20" fmla="*/ 7472 h 1073241"/>
              <a:gd name="connsiteX21" fmla="*/ 2267447 w 3728980"/>
              <a:gd name="connsiteY21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12079 w 3728980"/>
              <a:gd name="connsiteY14" fmla="*/ 350312 h 1073241"/>
              <a:gd name="connsiteX15" fmla="*/ 0 w 3728980"/>
              <a:gd name="connsiteY15" fmla="*/ 339743 h 1073241"/>
              <a:gd name="connsiteX16" fmla="*/ 27844 w 3728980"/>
              <a:gd name="connsiteY16" fmla="*/ 315380 h 1073241"/>
              <a:gd name="connsiteX17" fmla="*/ 2161084 w 3728980"/>
              <a:gd name="connsiteY17" fmla="*/ 16366 h 1073241"/>
              <a:gd name="connsiteX18" fmla="*/ 2162349 w 3728980"/>
              <a:gd name="connsiteY18" fmla="*/ 16471 h 1073241"/>
              <a:gd name="connsiteX19" fmla="*/ 2190207 w 3728980"/>
              <a:gd name="connsiteY19" fmla="*/ 7472 h 1073241"/>
              <a:gd name="connsiteX20" fmla="*/ 2267447 w 3728980"/>
              <a:gd name="connsiteY20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12079 w 3728980"/>
              <a:gd name="connsiteY14" fmla="*/ 350312 h 1073241"/>
              <a:gd name="connsiteX15" fmla="*/ 0 w 3728980"/>
              <a:gd name="connsiteY15" fmla="*/ 339743 h 1073241"/>
              <a:gd name="connsiteX16" fmla="*/ 27844 w 3728980"/>
              <a:gd name="connsiteY16" fmla="*/ 315380 h 1073241"/>
              <a:gd name="connsiteX17" fmla="*/ 2161084 w 3728980"/>
              <a:gd name="connsiteY17" fmla="*/ 16366 h 1073241"/>
              <a:gd name="connsiteX18" fmla="*/ 2190207 w 3728980"/>
              <a:gd name="connsiteY18" fmla="*/ 7472 h 1073241"/>
              <a:gd name="connsiteX19" fmla="*/ 2267447 w 3728980"/>
              <a:gd name="connsiteY19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12079 w 3728980"/>
              <a:gd name="connsiteY14" fmla="*/ 350312 h 1073241"/>
              <a:gd name="connsiteX15" fmla="*/ 0 w 3728980"/>
              <a:gd name="connsiteY15" fmla="*/ 339743 h 1073241"/>
              <a:gd name="connsiteX16" fmla="*/ 27844 w 3728980"/>
              <a:gd name="connsiteY16" fmla="*/ 315380 h 1073241"/>
              <a:gd name="connsiteX17" fmla="*/ 2190207 w 3728980"/>
              <a:gd name="connsiteY17" fmla="*/ 7472 h 1073241"/>
              <a:gd name="connsiteX18" fmla="*/ 2267447 w 3728980"/>
              <a:gd name="connsiteY18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3701136 w 3728980"/>
              <a:gd name="connsiteY3" fmla="*/ 600486 h 1073241"/>
              <a:gd name="connsiteX4" fmla="*/ 3728980 w 3728980"/>
              <a:gd name="connsiteY4" fmla="*/ 624849 h 1073241"/>
              <a:gd name="connsiteX5" fmla="*/ 3701136 w 3728980"/>
              <a:gd name="connsiteY5" fmla="*/ 649212 h 1073241"/>
              <a:gd name="connsiteX6" fmla="*/ 3675935 w 3728980"/>
              <a:gd name="connsiteY6" fmla="*/ 652996 h 1073241"/>
              <a:gd name="connsiteX7" fmla="*/ 1294309 w 3728980"/>
              <a:gd name="connsiteY7" fmla="*/ 1067291 h 1073241"/>
              <a:gd name="connsiteX8" fmla="*/ 1283753 w 3728980"/>
              <a:gd name="connsiteY8" fmla="*/ 1065180 h 1073241"/>
              <a:gd name="connsiteX9" fmla="*/ 1280264 w 3728980"/>
              <a:gd name="connsiteY9" fmla="*/ 1066307 h 1073241"/>
              <a:gd name="connsiteX10" fmla="*/ 1208584 w 3728980"/>
              <a:gd name="connsiteY10" fmla="*/ 1073241 h 1073241"/>
              <a:gd name="connsiteX11" fmla="*/ 1038906 w 3728980"/>
              <a:gd name="connsiteY11" fmla="*/ 1019350 h 1073241"/>
              <a:gd name="connsiteX12" fmla="*/ 1036732 w 3728980"/>
              <a:gd name="connsiteY12" fmla="*/ 1014190 h 1073241"/>
              <a:gd name="connsiteX13" fmla="*/ 12079 w 3728980"/>
              <a:gd name="connsiteY13" fmla="*/ 350312 h 1073241"/>
              <a:gd name="connsiteX14" fmla="*/ 0 w 3728980"/>
              <a:gd name="connsiteY14" fmla="*/ 339743 h 1073241"/>
              <a:gd name="connsiteX15" fmla="*/ 27844 w 3728980"/>
              <a:gd name="connsiteY15" fmla="*/ 315380 h 1073241"/>
              <a:gd name="connsiteX16" fmla="*/ 2190207 w 3728980"/>
              <a:gd name="connsiteY16" fmla="*/ 7472 h 1073241"/>
              <a:gd name="connsiteX17" fmla="*/ 2267447 w 3728980"/>
              <a:gd name="connsiteY17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94309 w 3728980"/>
              <a:gd name="connsiteY6" fmla="*/ 1067291 h 1073241"/>
              <a:gd name="connsiteX7" fmla="*/ 1283753 w 3728980"/>
              <a:gd name="connsiteY7" fmla="*/ 1065180 h 1073241"/>
              <a:gd name="connsiteX8" fmla="*/ 1280264 w 3728980"/>
              <a:gd name="connsiteY8" fmla="*/ 1066307 h 1073241"/>
              <a:gd name="connsiteX9" fmla="*/ 1208584 w 3728980"/>
              <a:gd name="connsiteY9" fmla="*/ 1073241 h 1073241"/>
              <a:gd name="connsiteX10" fmla="*/ 1038906 w 3728980"/>
              <a:gd name="connsiteY10" fmla="*/ 1019350 h 1073241"/>
              <a:gd name="connsiteX11" fmla="*/ 1036732 w 3728980"/>
              <a:gd name="connsiteY11" fmla="*/ 1014190 h 1073241"/>
              <a:gd name="connsiteX12" fmla="*/ 12079 w 3728980"/>
              <a:gd name="connsiteY12" fmla="*/ 350312 h 1073241"/>
              <a:gd name="connsiteX13" fmla="*/ 0 w 3728980"/>
              <a:gd name="connsiteY13" fmla="*/ 339743 h 1073241"/>
              <a:gd name="connsiteX14" fmla="*/ 27844 w 3728980"/>
              <a:gd name="connsiteY14" fmla="*/ 315380 h 1073241"/>
              <a:gd name="connsiteX15" fmla="*/ 2190207 w 3728980"/>
              <a:gd name="connsiteY15" fmla="*/ 7472 h 1073241"/>
              <a:gd name="connsiteX16" fmla="*/ 2267447 w 3728980"/>
              <a:gd name="connsiteY16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94309 w 3728980"/>
              <a:gd name="connsiteY6" fmla="*/ 1067291 h 1073241"/>
              <a:gd name="connsiteX7" fmla="*/ 1283753 w 3728980"/>
              <a:gd name="connsiteY7" fmla="*/ 1065180 h 1073241"/>
              <a:gd name="connsiteX8" fmla="*/ 1280264 w 3728980"/>
              <a:gd name="connsiteY8" fmla="*/ 1066307 h 1073241"/>
              <a:gd name="connsiteX9" fmla="*/ 1208584 w 3728980"/>
              <a:gd name="connsiteY9" fmla="*/ 1073241 h 1073241"/>
              <a:gd name="connsiteX10" fmla="*/ 1038906 w 3728980"/>
              <a:gd name="connsiteY10" fmla="*/ 1019350 h 1073241"/>
              <a:gd name="connsiteX11" fmla="*/ 12079 w 3728980"/>
              <a:gd name="connsiteY11" fmla="*/ 350312 h 1073241"/>
              <a:gd name="connsiteX12" fmla="*/ 0 w 3728980"/>
              <a:gd name="connsiteY12" fmla="*/ 339743 h 1073241"/>
              <a:gd name="connsiteX13" fmla="*/ 27844 w 3728980"/>
              <a:gd name="connsiteY13" fmla="*/ 315380 h 1073241"/>
              <a:gd name="connsiteX14" fmla="*/ 2190207 w 3728980"/>
              <a:gd name="connsiteY14" fmla="*/ 7472 h 1073241"/>
              <a:gd name="connsiteX15" fmla="*/ 2267447 w 3728980"/>
              <a:gd name="connsiteY15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94309 w 3728980"/>
              <a:gd name="connsiteY6" fmla="*/ 1067291 h 1073241"/>
              <a:gd name="connsiteX7" fmla="*/ 1283753 w 3728980"/>
              <a:gd name="connsiteY7" fmla="*/ 1065180 h 1073241"/>
              <a:gd name="connsiteX8" fmla="*/ 1280264 w 3728980"/>
              <a:gd name="connsiteY8" fmla="*/ 1066307 h 1073241"/>
              <a:gd name="connsiteX9" fmla="*/ 1208584 w 3728980"/>
              <a:gd name="connsiteY9" fmla="*/ 1073241 h 1073241"/>
              <a:gd name="connsiteX10" fmla="*/ 1038906 w 3728980"/>
              <a:gd name="connsiteY10" fmla="*/ 1019350 h 1073241"/>
              <a:gd name="connsiteX11" fmla="*/ 12079 w 3728980"/>
              <a:gd name="connsiteY11" fmla="*/ 350312 h 1073241"/>
              <a:gd name="connsiteX12" fmla="*/ 0 w 3728980"/>
              <a:gd name="connsiteY12" fmla="*/ 339743 h 1073241"/>
              <a:gd name="connsiteX13" fmla="*/ 27844 w 3728980"/>
              <a:gd name="connsiteY13" fmla="*/ 315380 h 1073241"/>
              <a:gd name="connsiteX14" fmla="*/ 2190207 w 3728980"/>
              <a:gd name="connsiteY14" fmla="*/ 7472 h 1073241"/>
              <a:gd name="connsiteX15" fmla="*/ 2267447 w 3728980"/>
              <a:gd name="connsiteY15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83753 w 3728980"/>
              <a:gd name="connsiteY6" fmla="*/ 1065180 h 1073241"/>
              <a:gd name="connsiteX7" fmla="*/ 1280264 w 3728980"/>
              <a:gd name="connsiteY7" fmla="*/ 1066307 h 1073241"/>
              <a:gd name="connsiteX8" fmla="*/ 1208584 w 3728980"/>
              <a:gd name="connsiteY8" fmla="*/ 1073241 h 1073241"/>
              <a:gd name="connsiteX9" fmla="*/ 1038906 w 3728980"/>
              <a:gd name="connsiteY9" fmla="*/ 1019350 h 1073241"/>
              <a:gd name="connsiteX10" fmla="*/ 12079 w 3728980"/>
              <a:gd name="connsiteY10" fmla="*/ 350312 h 1073241"/>
              <a:gd name="connsiteX11" fmla="*/ 0 w 3728980"/>
              <a:gd name="connsiteY11" fmla="*/ 339743 h 1073241"/>
              <a:gd name="connsiteX12" fmla="*/ 27844 w 3728980"/>
              <a:gd name="connsiteY12" fmla="*/ 315380 h 1073241"/>
              <a:gd name="connsiteX13" fmla="*/ 2190207 w 3728980"/>
              <a:gd name="connsiteY13" fmla="*/ 7472 h 1073241"/>
              <a:gd name="connsiteX14" fmla="*/ 2267447 w 3728980"/>
              <a:gd name="connsiteY14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80264 w 3728980"/>
              <a:gd name="connsiteY6" fmla="*/ 1066307 h 1073241"/>
              <a:gd name="connsiteX7" fmla="*/ 1208584 w 3728980"/>
              <a:gd name="connsiteY7" fmla="*/ 1073241 h 1073241"/>
              <a:gd name="connsiteX8" fmla="*/ 1038906 w 3728980"/>
              <a:gd name="connsiteY8" fmla="*/ 1019350 h 1073241"/>
              <a:gd name="connsiteX9" fmla="*/ 12079 w 3728980"/>
              <a:gd name="connsiteY9" fmla="*/ 350312 h 1073241"/>
              <a:gd name="connsiteX10" fmla="*/ 0 w 3728980"/>
              <a:gd name="connsiteY10" fmla="*/ 339743 h 1073241"/>
              <a:gd name="connsiteX11" fmla="*/ 27844 w 3728980"/>
              <a:gd name="connsiteY11" fmla="*/ 315380 h 1073241"/>
              <a:gd name="connsiteX12" fmla="*/ 2190207 w 3728980"/>
              <a:gd name="connsiteY12" fmla="*/ 7472 h 1073241"/>
              <a:gd name="connsiteX13" fmla="*/ 2267447 w 3728980"/>
              <a:gd name="connsiteY13" fmla="*/ 0 h 107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28980" h="1073241">
                <a:moveTo>
                  <a:pt x="2267447" y="0"/>
                </a:moveTo>
                <a:cubicBezTo>
                  <a:pt x="2322244" y="0"/>
                  <a:pt x="2371853" y="10642"/>
                  <a:pt x="2407763" y="27849"/>
                </a:cubicBezTo>
                <a:lnTo>
                  <a:pt x="3701136" y="600486"/>
                </a:lnTo>
                <a:cubicBezTo>
                  <a:pt x="3709510" y="605591"/>
                  <a:pt x="3728980" y="615335"/>
                  <a:pt x="3728980" y="624849"/>
                </a:cubicBezTo>
                <a:cubicBezTo>
                  <a:pt x="3728980" y="634364"/>
                  <a:pt x="3718340" y="642977"/>
                  <a:pt x="3701136" y="649212"/>
                </a:cubicBezTo>
                <a:lnTo>
                  <a:pt x="3675935" y="652996"/>
                </a:lnTo>
                <a:lnTo>
                  <a:pt x="1280264" y="1066307"/>
                </a:lnTo>
                <a:cubicBezTo>
                  <a:pt x="1258232" y="1070772"/>
                  <a:pt x="1234010" y="1073241"/>
                  <a:pt x="1208584" y="1073241"/>
                </a:cubicBezTo>
                <a:cubicBezTo>
                  <a:pt x="1132307" y="1073241"/>
                  <a:pt x="1079561" y="1051020"/>
                  <a:pt x="1038906" y="1019350"/>
                </a:cubicBezTo>
                <a:lnTo>
                  <a:pt x="12079" y="350312"/>
                </a:lnTo>
                <a:lnTo>
                  <a:pt x="0" y="339743"/>
                </a:lnTo>
                <a:cubicBezTo>
                  <a:pt x="0" y="330229"/>
                  <a:pt x="10641" y="321615"/>
                  <a:pt x="27844" y="315380"/>
                </a:cubicBezTo>
                <a:lnTo>
                  <a:pt x="2190207" y="7472"/>
                </a:lnTo>
                <a:cubicBezTo>
                  <a:pt x="2213947" y="2661"/>
                  <a:pt x="2240049" y="0"/>
                  <a:pt x="2267447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>
            <a:outerShdw blurRad="139700" dist="50800" dir="5400000" sx="103000" sy="103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10058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45" name="1a. Copilot">
            <a:extLst>
              <a:ext uri="{FF2B5EF4-FFF2-40B4-BE49-F238E27FC236}">
                <a16:creationId xmlns:a16="http://schemas.microsoft.com/office/drawing/2014/main" id="{A6EFDCC1-EC57-9976-F2CC-57D75C7521B5}"/>
              </a:ext>
            </a:extLst>
          </p:cNvPr>
          <p:cNvSpPr txBox="1">
            <a:spLocks/>
          </p:cNvSpPr>
          <p:nvPr/>
        </p:nvSpPr>
        <p:spPr>
          <a:xfrm>
            <a:off x="2732267" y="4596123"/>
            <a:ext cx="1065597" cy="305140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 Semibold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Data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384EDA-AC83-4211-8536-006E06D2251E}"/>
              </a:ext>
            </a:extLst>
          </p:cNvPr>
          <p:cNvSpPr txBox="1"/>
          <p:nvPr/>
        </p:nvSpPr>
        <p:spPr>
          <a:xfrm>
            <a:off x="5579912" y="4076750"/>
            <a:ext cx="7977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ROI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15DF519-C3D7-6117-EE84-B9F67F7D6F7E}"/>
              </a:ext>
            </a:extLst>
          </p:cNvPr>
          <p:cNvSpPr txBox="1"/>
          <p:nvPr/>
        </p:nvSpPr>
        <p:spPr>
          <a:xfrm>
            <a:off x="7681338" y="1506038"/>
            <a:ext cx="2716177" cy="34623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50E6FF"/>
              </a:gs>
              <a:gs pos="99000">
                <a:srgbClr val="D59DFF"/>
              </a:gs>
            </a:gsLst>
            <a:lin ang="0" scaled="1"/>
          </a:gradFill>
          <a:ln>
            <a:noFill/>
            <a:prstDash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System of Action | AI-first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FAD0C6E-7FA0-99D1-5908-6334A433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88700" y="4404177"/>
            <a:ext cx="3344840" cy="1031322"/>
            <a:chOff x="1489880" y="4840385"/>
            <a:chExt cx="3344840" cy="1031322"/>
          </a:xfrm>
        </p:grpSpPr>
        <p:sp>
          <p:nvSpPr>
            <p:cNvPr id="49" name="Freeform: Shape 1046">
              <a:extLst>
                <a:ext uri="{FF2B5EF4-FFF2-40B4-BE49-F238E27FC236}">
                  <a16:creationId xmlns:a16="http://schemas.microsoft.com/office/drawing/2014/main" id="{A5CEEC7C-3784-9BE2-9E47-DA15576434CF}"/>
                </a:ext>
              </a:extLst>
            </p:cNvPr>
            <p:cNvSpPr/>
            <p:nvPr/>
          </p:nvSpPr>
          <p:spPr bwMode="auto">
            <a:xfrm>
              <a:off x="1491337" y="4840385"/>
              <a:ext cx="3341926" cy="961843"/>
            </a:xfrm>
            <a:custGeom>
              <a:avLst/>
              <a:gdLst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678734 w 3728980"/>
                <a:gd name="connsiteY4" fmla="*/ 594216 h 1073241"/>
                <a:gd name="connsiteX5" fmla="*/ 3678597 w 3728980"/>
                <a:gd name="connsiteY5" fmla="*/ 597102 h 1073241"/>
                <a:gd name="connsiteX6" fmla="*/ 3701136 w 3728980"/>
                <a:gd name="connsiteY6" fmla="*/ 600486 h 1073241"/>
                <a:gd name="connsiteX7" fmla="*/ 3728980 w 3728980"/>
                <a:gd name="connsiteY7" fmla="*/ 624849 h 1073241"/>
                <a:gd name="connsiteX8" fmla="*/ 3701136 w 3728980"/>
                <a:gd name="connsiteY8" fmla="*/ 649212 h 1073241"/>
                <a:gd name="connsiteX9" fmla="*/ 3675935 w 3728980"/>
                <a:gd name="connsiteY9" fmla="*/ 652996 h 1073241"/>
                <a:gd name="connsiteX10" fmla="*/ 3675559 w 3728980"/>
                <a:gd name="connsiteY10" fmla="*/ 660891 h 1073241"/>
                <a:gd name="connsiteX11" fmla="*/ 1294309 w 3728980"/>
                <a:gd name="connsiteY11" fmla="*/ 1067291 h 1073241"/>
                <a:gd name="connsiteX12" fmla="*/ 1283753 w 3728980"/>
                <a:gd name="connsiteY12" fmla="*/ 1065180 h 1073241"/>
                <a:gd name="connsiteX13" fmla="*/ 1280264 w 3728980"/>
                <a:gd name="connsiteY13" fmla="*/ 1066307 h 1073241"/>
                <a:gd name="connsiteX14" fmla="*/ 1208584 w 3728980"/>
                <a:gd name="connsiteY14" fmla="*/ 1073241 h 1073241"/>
                <a:gd name="connsiteX15" fmla="*/ 1038906 w 3728980"/>
                <a:gd name="connsiteY15" fmla="*/ 1019350 h 1073241"/>
                <a:gd name="connsiteX16" fmla="*/ 1036732 w 3728980"/>
                <a:gd name="connsiteY16" fmla="*/ 1014190 h 1073241"/>
                <a:gd name="connsiteX17" fmla="*/ 8434 w 3728980"/>
                <a:gd name="connsiteY17" fmla="*/ 352916 h 1073241"/>
                <a:gd name="connsiteX18" fmla="*/ 12079 w 3728980"/>
                <a:gd name="connsiteY18" fmla="*/ 350312 h 1073241"/>
                <a:gd name="connsiteX19" fmla="*/ 0 w 3728980"/>
                <a:gd name="connsiteY19" fmla="*/ 339743 h 1073241"/>
                <a:gd name="connsiteX20" fmla="*/ 27844 w 3728980"/>
                <a:gd name="connsiteY20" fmla="*/ 315380 h 1073241"/>
                <a:gd name="connsiteX21" fmla="*/ 69804 w 3728980"/>
                <a:gd name="connsiteY21" fmla="*/ 309081 h 1073241"/>
                <a:gd name="connsiteX22" fmla="*/ 75109 w 3728980"/>
                <a:gd name="connsiteY22" fmla="*/ 305291 h 1073241"/>
                <a:gd name="connsiteX23" fmla="*/ 2161084 w 3728980"/>
                <a:gd name="connsiteY23" fmla="*/ 16366 h 1073241"/>
                <a:gd name="connsiteX24" fmla="*/ 2162349 w 3728980"/>
                <a:gd name="connsiteY24" fmla="*/ 16471 h 1073241"/>
                <a:gd name="connsiteX25" fmla="*/ 2190207 w 3728980"/>
                <a:gd name="connsiteY25" fmla="*/ 7472 h 1073241"/>
                <a:gd name="connsiteX26" fmla="*/ 2267447 w 3728980"/>
                <a:gd name="connsiteY26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678734 w 3728980"/>
                <a:gd name="connsiteY4" fmla="*/ 594216 h 1073241"/>
                <a:gd name="connsiteX5" fmla="*/ 3678597 w 3728980"/>
                <a:gd name="connsiteY5" fmla="*/ 597102 h 1073241"/>
                <a:gd name="connsiteX6" fmla="*/ 3701136 w 3728980"/>
                <a:gd name="connsiteY6" fmla="*/ 600486 h 1073241"/>
                <a:gd name="connsiteX7" fmla="*/ 3728980 w 3728980"/>
                <a:gd name="connsiteY7" fmla="*/ 624849 h 1073241"/>
                <a:gd name="connsiteX8" fmla="*/ 3701136 w 3728980"/>
                <a:gd name="connsiteY8" fmla="*/ 649212 h 1073241"/>
                <a:gd name="connsiteX9" fmla="*/ 3675935 w 3728980"/>
                <a:gd name="connsiteY9" fmla="*/ 652996 h 1073241"/>
                <a:gd name="connsiteX10" fmla="*/ 1294309 w 3728980"/>
                <a:gd name="connsiteY10" fmla="*/ 1067291 h 1073241"/>
                <a:gd name="connsiteX11" fmla="*/ 1283753 w 3728980"/>
                <a:gd name="connsiteY11" fmla="*/ 1065180 h 1073241"/>
                <a:gd name="connsiteX12" fmla="*/ 1280264 w 3728980"/>
                <a:gd name="connsiteY12" fmla="*/ 1066307 h 1073241"/>
                <a:gd name="connsiteX13" fmla="*/ 1208584 w 3728980"/>
                <a:gd name="connsiteY13" fmla="*/ 1073241 h 1073241"/>
                <a:gd name="connsiteX14" fmla="*/ 1038906 w 3728980"/>
                <a:gd name="connsiteY14" fmla="*/ 1019350 h 1073241"/>
                <a:gd name="connsiteX15" fmla="*/ 1036732 w 3728980"/>
                <a:gd name="connsiteY15" fmla="*/ 1014190 h 1073241"/>
                <a:gd name="connsiteX16" fmla="*/ 8434 w 3728980"/>
                <a:gd name="connsiteY16" fmla="*/ 352916 h 1073241"/>
                <a:gd name="connsiteX17" fmla="*/ 12079 w 3728980"/>
                <a:gd name="connsiteY17" fmla="*/ 350312 h 1073241"/>
                <a:gd name="connsiteX18" fmla="*/ 0 w 3728980"/>
                <a:gd name="connsiteY18" fmla="*/ 339743 h 1073241"/>
                <a:gd name="connsiteX19" fmla="*/ 27844 w 3728980"/>
                <a:gd name="connsiteY19" fmla="*/ 315380 h 1073241"/>
                <a:gd name="connsiteX20" fmla="*/ 69804 w 3728980"/>
                <a:gd name="connsiteY20" fmla="*/ 309081 h 1073241"/>
                <a:gd name="connsiteX21" fmla="*/ 75109 w 3728980"/>
                <a:gd name="connsiteY21" fmla="*/ 305291 h 1073241"/>
                <a:gd name="connsiteX22" fmla="*/ 2161084 w 3728980"/>
                <a:gd name="connsiteY22" fmla="*/ 16366 h 1073241"/>
                <a:gd name="connsiteX23" fmla="*/ 2162349 w 3728980"/>
                <a:gd name="connsiteY23" fmla="*/ 16471 h 1073241"/>
                <a:gd name="connsiteX24" fmla="*/ 2190207 w 3728980"/>
                <a:gd name="connsiteY24" fmla="*/ 7472 h 1073241"/>
                <a:gd name="connsiteX25" fmla="*/ 2267447 w 3728980"/>
                <a:gd name="connsiteY25" fmla="*/ 0 h 1073241"/>
                <a:gd name="connsiteX0" fmla="*/ 2267447 w 3777194"/>
                <a:gd name="connsiteY0" fmla="*/ 0 h 1073241"/>
                <a:gd name="connsiteX1" fmla="*/ 2407763 w 3777194"/>
                <a:gd name="connsiteY1" fmla="*/ 27849 h 1073241"/>
                <a:gd name="connsiteX2" fmla="*/ 2422228 w 3777194"/>
                <a:gd name="connsiteY2" fmla="*/ 38128 h 1073241"/>
                <a:gd name="connsiteX3" fmla="*/ 2427784 w 3777194"/>
                <a:gd name="connsiteY3" fmla="*/ 38591 h 1073241"/>
                <a:gd name="connsiteX4" fmla="*/ 3678734 w 3777194"/>
                <a:gd name="connsiteY4" fmla="*/ 594216 h 1073241"/>
                <a:gd name="connsiteX5" fmla="*/ 3701136 w 3777194"/>
                <a:gd name="connsiteY5" fmla="*/ 600486 h 1073241"/>
                <a:gd name="connsiteX6" fmla="*/ 3728980 w 3777194"/>
                <a:gd name="connsiteY6" fmla="*/ 624849 h 1073241"/>
                <a:gd name="connsiteX7" fmla="*/ 3701136 w 3777194"/>
                <a:gd name="connsiteY7" fmla="*/ 649212 h 1073241"/>
                <a:gd name="connsiteX8" fmla="*/ 3675935 w 3777194"/>
                <a:gd name="connsiteY8" fmla="*/ 652996 h 1073241"/>
                <a:gd name="connsiteX9" fmla="*/ 1294309 w 3777194"/>
                <a:gd name="connsiteY9" fmla="*/ 1067291 h 1073241"/>
                <a:gd name="connsiteX10" fmla="*/ 1283753 w 3777194"/>
                <a:gd name="connsiteY10" fmla="*/ 1065180 h 1073241"/>
                <a:gd name="connsiteX11" fmla="*/ 1280264 w 3777194"/>
                <a:gd name="connsiteY11" fmla="*/ 1066307 h 1073241"/>
                <a:gd name="connsiteX12" fmla="*/ 1208584 w 3777194"/>
                <a:gd name="connsiteY12" fmla="*/ 1073241 h 1073241"/>
                <a:gd name="connsiteX13" fmla="*/ 1038906 w 3777194"/>
                <a:gd name="connsiteY13" fmla="*/ 1019350 h 1073241"/>
                <a:gd name="connsiteX14" fmla="*/ 1036732 w 3777194"/>
                <a:gd name="connsiteY14" fmla="*/ 1014190 h 1073241"/>
                <a:gd name="connsiteX15" fmla="*/ 8434 w 3777194"/>
                <a:gd name="connsiteY15" fmla="*/ 352916 h 1073241"/>
                <a:gd name="connsiteX16" fmla="*/ 12079 w 3777194"/>
                <a:gd name="connsiteY16" fmla="*/ 350312 h 1073241"/>
                <a:gd name="connsiteX17" fmla="*/ 0 w 3777194"/>
                <a:gd name="connsiteY17" fmla="*/ 339743 h 1073241"/>
                <a:gd name="connsiteX18" fmla="*/ 27844 w 3777194"/>
                <a:gd name="connsiteY18" fmla="*/ 315380 h 1073241"/>
                <a:gd name="connsiteX19" fmla="*/ 69804 w 3777194"/>
                <a:gd name="connsiteY19" fmla="*/ 309081 h 1073241"/>
                <a:gd name="connsiteX20" fmla="*/ 75109 w 3777194"/>
                <a:gd name="connsiteY20" fmla="*/ 305291 h 1073241"/>
                <a:gd name="connsiteX21" fmla="*/ 2161084 w 3777194"/>
                <a:gd name="connsiteY21" fmla="*/ 16366 h 1073241"/>
                <a:gd name="connsiteX22" fmla="*/ 2162349 w 3777194"/>
                <a:gd name="connsiteY22" fmla="*/ 16471 h 1073241"/>
                <a:gd name="connsiteX23" fmla="*/ 2190207 w 3777194"/>
                <a:gd name="connsiteY23" fmla="*/ 7472 h 1073241"/>
                <a:gd name="connsiteX24" fmla="*/ 2267447 w 3777194"/>
                <a:gd name="connsiteY24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69804 w 3728980"/>
                <a:gd name="connsiteY18" fmla="*/ 309081 h 1073241"/>
                <a:gd name="connsiteX19" fmla="*/ 75109 w 3728980"/>
                <a:gd name="connsiteY19" fmla="*/ 305291 h 1073241"/>
                <a:gd name="connsiteX20" fmla="*/ 2161084 w 3728980"/>
                <a:gd name="connsiteY20" fmla="*/ 16366 h 1073241"/>
                <a:gd name="connsiteX21" fmla="*/ 2162349 w 3728980"/>
                <a:gd name="connsiteY21" fmla="*/ 16471 h 1073241"/>
                <a:gd name="connsiteX22" fmla="*/ 2190207 w 3728980"/>
                <a:gd name="connsiteY22" fmla="*/ 7472 h 1073241"/>
                <a:gd name="connsiteX23" fmla="*/ 2267447 w 3728980"/>
                <a:gd name="connsiteY23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69804 w 3728980"/>
                <a:gd name="connsiteY18" fmla="*/ 309081 h 1073241"/>
                <a:gd name="connsiteX19" fmla="*/ 2161084 w 3728980"/>
                <a:gd name="connsiteY19" fmla="*/ 16366 h 1073241"/>
                <a:gd name="connsiteX20" fmla="*/ 2162349 w 3728980"/>
                <a:gd name="connsiteY20" fmla="*/ 16471 h 1073241"/>
                <a:gd name="connsiteX21" fmla="*/ 2190207 w 3728980"/>
                <a:gd name="connsiteY21" fmla="*/ 7472 h 1073241"/>
                <a:gd name="connsiteX22" fmla="*/ 2267447 w 3728980"/>
                <a:gd name="connsiteY22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2161084 w 3728980"/>
                <a:gd name="connsiteY18" fmla="*/ 16366 h 1073241"/>
                <a:gd name="connsiteX19" fmla="*/ 2162349 w 3728980"/>
                <a:gd name="connsiteY19" fmla="*/ 16471 h 1073241"/>
                <a:gd name="connsiteX20" fmla="*/ 2190207 w 3728980"/>
                <a:gd name="connsiteY20" fmla="*/ 7472 h 1073241"/>
                <a:gd name="connsiteX21" fmla="*/ 2267447 w 3728980"/>
                <a:gd name="connsiteY21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61084 w 3728980"/>
                <a:gd name="connsiteY17" fmla="*/ 16366 h 1073241"/>
                <a:gd name="connsiteX18" fmla="*/ 2162349 w 3728980"/>
                <a:gd name="connsiteY18" fmla="*/ 16471 h 1073241"/>
                <a:gd name="connsiteX19" fmla="*/ 2190207 w 3728980"/>
                <a:gd name="connsiteY19" fmla="*/ 7472 h 1073241"/>
                <a:gd name="connsiteX20" fmla="*/ 2267447 w 3728980"/>
                <a:gd name="connsiteY20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61084 w 3728980"/>
                <a:gd name="connsiteY17" fmla="*/ 16366 h 1073241"/>
                <a:gd name="connsiteX18" fmla="*/ 2190207 w 3728980"/>
                <a:gd name="connsiteY18" fmla="*/ 7472 h 1073241"/>
                <a:gd name="connsiteX19" fmla="*/ 2267447 w 3728980"/>
                <a:gd name="connsiteY19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90207 w 3728980"/>
                <a:gd name="connsiteY17" fmla="*/ 7472 h 1073241"/>
                <a:gd name="connsiteX18" fmla="*/ 2267447 w 3728980"/>
                <a:gd name="connsiteY18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3701136 w 3728980"/>
                <a:gd name="connsiteY3" fmla="*/ 600486 h 1073241"/>
                <a:gd name="connsiteX4" fmla="*/ 3728980 w 3728980"/>
                <a:gd name="connsiteY4" fmla="*/ 624849 h 1073241"/>
                <a:gd name="connsiteX5" fmla="*/ 3701136 w 3728980"/>
                <a:gd name="connsiteY5" fmla="*/ 649212 h 1073241"/>
                <a:gd name="connsiteX6" fmla="*/ 3675935 w 3728980"/>
                <a:gd name="connsiteY6" fmla="*/ 652996 h 1073241"/>
                <a:gd name="connsiteX7" fmla="*/ 1294309 w 3728980"/>
                <a:gd name="connsiteY7" fmla="*/ 1067291 h 1073241"/>
                <a:gd name="connsiteX8" fmla="*/ 1283753 w 3728980"/>
                <a:gd name="connsiteY8" fmla="*/ 1065180 h 1073241"/>
                <a:gd name="connsiteX9" fmla="*/ 1280264 w 3728980"/>
                <a:gd name="connsiteY9" fmla="*/ 1066307 h 1073241"/>
                <a:gd name="connsiteX10" fmla="*/ 1208584 w 3728980"/>
                <a:gd name="connsiteY10" fmla="*/ 1073241 h 1073241"/>
                <a:gd name="connsiteX11" fmla="*/ 1038906 w 3728980"/>
                <a:gd name="connsiteY11" fmla="*/ 1019350 h 1073241"/>
                <a:gd name="connsiteX12" fmla="*/ 1036732 w 3728980"/>
                <a:gd name="connsiteY12" fmla="*/ 1014190 h 1073241"/>
                <a:gd name="connsiteX13" fmla="*/ 12079 w 3728980"/>
                <a:gd name="connsiteY13" fmla="*/ 350312 h 1073241"/>
                <a:gd name="connsiteX14" fmla="*/ 0 w 3728980"/>
                <a:gd name="connsiteY14" fmla="*/ 339743 h 1073241"/>
                <a:gd name="connsiteX15" fmla="*/ 27844 w 3728980"/>
                <a:gd name="connsiteY15" fmla="*/ 315380 h 1073241"/>
                <a:gd name="connsiteX16" fmla="*/ 2190207 w 3728980"/>
                <a:gd name="connsiteY16" fmla="*/ 7472 h 1073241"/>
                <a:gd name="connsiteX17" fmla="*/ 2267447 w 3728980"/>
                <a:gd name="connsiteY17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036732 w 3728980"/>
                <a:gd name="connsiteY11" fmla="*/ 1014190 h 1073241"/>
                <a:gd name="connsiteX12" fmla="*/ 12079 w 3728980"/>
                <a:gd name="connsiteY12" fmla="*/ 350312 h 1073241"/>
                <a:gd name="connsiteX13" fmla="*/ 0 w 3728980"/>
                <a:gd name="connsiteY13" fmla="*/ 339743 h 1073241"/>
                <a:gd name="connsiteX14" fmla="*/ 27844 w 3728980"/>
                <a:gd name="connsiteY14" fmla="*/ 315380 h 1073241"/>
                <a:gd name="connsiteX15" fmla="*/ 2190207 w 3728980"/>
                <a:gd name="connsiteY15" fmla="*/ 7472 h 1073241"/>
                <a:gd name="connsiteX16" fmla="*/ 2267447 w 3728980"/>
                <a:gd name="connsiteY16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2079 w 3728980"/>
                <a:gd name="connsiteY11" fmla="*/ 350312 h 1073241"/>
                <a:gd name="connsiteX12" fmla="*/ 0 w 3728980"/>
                <a:gd name="connsiteY12" fmla="*/ 339743 h 1073241"/>
                <a:gd name="connsiteX13" fmla="*/ 27844 w 3728980"/>
                <a:gd name="connsiteY13" fmla="*/ 315380 h 1073241"/>
                <a:gd name="connsiteX14" fmla="*/ 2190207 w 3728980"/>
                <a:gd name="connsiteY14" fmla="*/ 7472 h 1073241"/>
                <a:gd name="connsiteX15" fmla="*/ 2267447 w 3728980"/>
                <a:gd name="connsiteY15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2079 w 3728980"/>
                <a:gd name="connsiteY11" fmla="*/ 350312 h 1073241"/>
                <a:gd name="connsiteX12" fmla="*/ 0 w 3728980"/>
                <a:gd name="connsiteY12" fmla="*/ 339743 h 1073241"/>
                <a:gd name="connsiteX13" fmla="*/ 27844 w 3728980"/>
                <a:gd name="connsiteY13" fmla="*/ 315380 h 1073241"/>
                <a:gd name="connsiteX14" fmla="*/ 2190207 w 3728980"/>
                <a:gd name="connsiteY14" fmla="*/ 7472 h 1073241"/>
                <a:gd name="connsiteX15" fmla="*/ 2267447 w 3728980"/>
                <a:gd name="connsiteY15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83753 w 3728980"/>
                <a:gd name="connsiteY6" fmla="*/ 1065180 h 1073241"/>
                <a:gd name="connsiteX7" fmla="*/ 1280264 w 3728980"/>
                <a:gd name="connsiteY7" fmla="*/ 1066307 h 1073241"/>
                <a:gd name="connsiteX8" fmla="*/ 1208584 w 3728980"/>
                <a:gd name="connsiteY8" fmla="*/ 1073241 h 1073241"/>
                <a:gd name="connsiteX9" fmla="*/ 1038906 w 3728980"/>
                <a:gd name="connsiteY9" fmla="*/ 1019350 h 1073241"/>
                <a:gd name="connsiteX10" fmla="*/ 12079 w 3728980"/>
                <a:gd name="connsiteY10" fmla="*/ 350312 h 1073241"/>
                <a:gd name="connsiteX11" fmla="*/ 0 w 3728980"/>
                <a:gd name="connsiteY11" fmla="*/ 339743 h 1073241"/>
                <a:gd name="connsiteX12" fmla="*/ 27844 w 3728980"/>
                <a:gd name="connsiteY12" fmla="*/ 315380 h 1073241"/>
                <a:gd name="connsiteX13" fmla="*/ 2190207 w 3728980"/>
                <a:gd name="connsiteY13" fmla="*/ 7472 h 1073241"/>
                <a:gd name="connsiteX14" fmla="*/ 2267447 w 3728980"/>
                <a:gd name="connsiteY14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80264 w 3728980"/>
                <a:gd name="connsiteY6" fmla="*/ 1066307 h 1073241"/>
                <a:gd name="connsiteX7" fmla="*/ 1208584 w 3728980"/>
                <a:gd name="connsiteY7" fmla="*/ 1073241 h 1073241"/>
                <a:gd name="connsiteX8" fmla="*/ 1038906 w 3728980"/>
                <a:gd name="connsiteY8" fmla="*/ 1019350 h 1073241"/>
                <a:gd name="connsiteX9" fmla="*/ 12079 w 3728980"/>
                <a:gd name="connsiteY9" fmla="*/ 350312 h 1073241"/>
                <a:gd name="connsiteX10" fmla="*/ 0 w 3728980"/>
                <a:gd name="connsiteY10" fmla="*/ 339743 h 1073241"/>
                <a:gd name="connsiteX11" fmla="*/ 27844 w 3728980"/>
                <a:gd name="connsiteY11" fmla="*/ 315380 h 1073241"/>
                <a:gd name="connsiteX12" fmla="*/ 2190207 w 3728980"/>
                <a:gd name="connsiteY12" fmla="*/ 7472 h 1073241"/>
                <a:gd name="connsiteX13" fmla="*/ 2267447 w 3728980"/>
                <a:gd name="connsiteY13" fmla="*/ 0 h 10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28980" h="1073241">
                  <a:moveTo>
                    <a:pt x="2267447" y="0"/>
                  </a:moveTo>
                  <a:cubicBezTo>
                    <a:pt x="2322244" y="0"/>
                    <a:pt x="2371853" y="10642"/>
                    <a:pt x="2407763" y="27849"/>
                  </a:cubicBezTo>
                  <a:lnTo>
                    <a:pt x="3701136" y="600486"/>
                  </a:lnTo>
                  <a:cubicBezTo>
                    <a:pt x="3709510" y="605591"/>
                    <a:pt x="3728980" y="615335"/>
                    <a:pt x="3728980" y="624849"/>
                  </a:cubicBezTo>
                  <a:cubicBezTo>
                    <a:pt x="3728980" y="634364"/>
                    <a:pt x="3718340" y="642977"/>
                    <a:pt x="3701136" y="649212"/>
                  </a:cubicBezTo>
                  <a:lnTo>
                    <a:pt x="3675935" y="652996"/>
                  </a:lnTo>
                  <a:lnTo>
                    <a:pt x="1280264" y="1066307"/>
                  </a:lnTo>
                  <a:cubicBezTo>
                    <a:pt x="1258232" y="1070772"/>
                    <a:pt x="1234010" y="1073241"/>
                    <a:pt x="1208584" y="1073241"/>
                  </a:cubicBezTo>
                  <a:cubicBezTo>
                    <a:pt x="1132307" y="1073241"/>
                    <a:pt x="1079561" y="1051020"/>
                    <a:pt x="1038906" y="1019350"/>
                  </a:cubicBezTo>
                  <a:lnTo>
                    <a:pt x="12079" y="350312"/>
                  </a:lnTo>
                  <a:lnTo>
                    <a:pt x="0" y="339743"/>
                  </a:lnTo>
                  <a:cubicBezTo>
                    <a:pt x="0" y="330229"/>
                    <a:pt x="10641" y="321615"/>
                    <a:pt x="27844" y="315380"/>
                  </a:cubicBezTo>
                  <a:lnTo>
                    <a:pt x="2190207" y="7472"/>
                  </a:lnTo>
                  <a:cubicBezTo>
                    <a:pt x="2213947" y="2661"/>
                    <a:pt x="2240049" y="0"/>
                    <a:pt x="2267447" y="0"/>
                  </a:cubicBezTo>
                  <a:close/>
                </a:path>
              </a:pathLst>
            </a:custGeom>
            <a:gradFill>
              <a:gsLst>
                <a:gs pos="0">
                  <a:srgbClr val="50E6FF"/>
                </a:gs>
                <a:gs pos="100000">
                  <a:srgbClr val="D59DFF"/>
                </a:gs>
              </a:gsLst>
              <a:lin ang="0" scaled="1"/>
            </a:gradFill>
            <a:ln>
              <a:noFill/>
              <a:prstDash/>
            </a:ln>
            <a:effectLst>
              <a:outerShdw blurRad="88900" dist="38100" dir="2700000" algn="tl" rotWithShape="0">
                <a:srgbClr val="000000">
                  <a:alpha val="11000"/>
                </a:srgbClr>
              </a:outerShdw>
            </a:effectLst>
            <a:scene3d>
              <a:camera prst="orthographicFront"/>
              <a:lightRig rig="threePt" dir="t"/>
            </a:scene3d>
            <a:sp3d extrusionH="285750">
              <a:bevelB w="50800"/>
              <a:extrusionClr>
                <a:schemeClr val="bg2">
                  <a:lumMod val="50000"/>
                </a:schemeClr>
              </a:extrusionClr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50" name="Freeform: Shape 1047">
              <a:extLst>
                <a:ext uri="{FF2B5EF4-FFF2-40B4-BE49-F238E27FC236}">
                  <a16:creationId xmlns:a16="http://schemas.microsoft.com/office/drawing/2014/main" id="{FD8CD26D-8E13-83AD-2472-10D198AE9589}"/>
                </a:ext>
              </a:extLst>
            </p:cNvPr>
            <p:cNvSpPr/>
            <p:nvPr/>
          </p:nvSpPr>
          <p:spPr>
            <a:xfrm>
              <a:off x="1489880" y="5152259"/>
              <a:ext cx="3344840" cy="719448"/>
            </a:xfrm>
            <a:custGeom>
              <a:avLst/>
              <a:gdLst>
                <a:gd name="connsiteX0" fmla="*/ 0 w 3344840"/>
                <a:gd name="connsiteY0" fmla="*/ 0 h 719448"/>
                <a:gd name="connsiteX1" fmla="*/ 8451 w 3344840"/>
                <a:gd name="connsiteY1" fmla="*/ 0 h 719448"/>
                <a:gd name="connsiteX2" fmla="*/ 10824 w 3344840"/>
                <a:gd name="connsiteY2" fmla="*/ 2077 h 719448"/>
                <a:gd name="connsiteX3" fmla="*/ 931071 w 3344840"/>
                <a:gd name="connsiteY3" fmla="*/ 601672 h 719448"/>
                <a:gd name="connsiteX4" fmla="*/ 1083137 w 3344840"/>
                <a:gd name="connsiteY4" fmla="*/ 649969 h 719448"/>
                <a:gd name="connsiteX5" fmla="*/ 1147377 w 3344840"/>
                <a:gd name="connsiteY5" fmla="*/ 643755 h 719448"/>
                <a:gd name="connsiteX6" fmla="*/ 3294386 w 3344840"/>
                <a:gd name="connsiteY6" fmla="*/ 273344 h 719448"/>
                <a:gd name="connsiteX7" fmla="*/ 3316971 w 3344840"/>
                <a:gd name="connsiteY7" fmla="*/ 269953 h 719448"/>
                <a:gd name="connsiteX8" fmla="*/ 3335290 w 3344840"/>
                <a:gd name="connsiteY8" fmla="*/ 253924 h 719448"/>
                <a:gd name="connsiteX9" fmla="*/ 3344307 w 3344840"/>
                <a:gd name="connsiteY9" fmla="*/ 253924 h 719448"/>
                <a:gd name="connsiteX10" fmla="*/ 3344307 w 3344840"/>
                <a:gd name="connsiteY10" fmla="*/ 316777 h 719448"/>
                <a:gd name="connsiteX11" fmla="*/ 3326497 w 3344840"/>
                <a:gd name="connsiteY11" fmla="*/ 341814 h 719448"/>
                <a:gd name="connsiteX12" fmla="*/ 1147377 w 3344840"/>
                <a:gd name="connsiteY12" fmla="*/ 713234 h 719448"/>
                <a:gd name="connsiteX13" fmla="*/ 1083137 w 3344840"/>
                <a:gd name="connsiteY13" fmla="*/ 719448 h 719448"/>
                <a:gd name="connsiteX14" fmla="*/ 931071 w 3344840"/>
                <a:gd name="connsiteY14" fmla="*/ 671151 h 719448"/>
                <a:gd name="connsiteX15" fmla="*/ 10825 w 3344840"/>
                <a:gd name="connsiteY15" fmla="*/ 71556 h 719448"/>
                <a:gd name="connsiteX16" fmla="*/ 0 w 3344840"/>
                <a:gd name="connsiteY16" fmla="*/ 62084 h 71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44840" h="719448">
                  <a:moveTo>
                    <a:pt x="0" y="0"/>
                  </a:moveTo>
                  <a:lnTo>
                    <a:pt x="8451" y="0"/>
                  </a:lnTo>
                  <a:lnTo>
                    <a:pt x="10824" y="2077"/>
                  </a:lnTo>
                  <a:lnTo>
                    <a:pt x="931071" y="601672"/>
                  </a:lnTo>
                  <a:cubicBezTo>
                    <a:pt x="967506" y="630055"/>
                    <a:pt x="1014777" y="649969"/>
                    <a:pt x="1083137" y="649969"/>
                  </a:cubicBezTo>
                  <a:cubicBezTo>
                    <a:pt x="1105923" y="649969"/>
                    <a:pt x="1127631" y="647756"/>
                    <a:pt x="1147377" y="643755"/>
                  </a:cubicBezTo>
                  <a:lnTo>
                    <a:pt x="3294386" y="273344"/>
                  </a:lnTo>
                  <a:lnTo>
                    <a:pt x="3316971" y="269953"/>
                  </a:lnTo>
                  <a:lnTo>
                    <a:pt x="3335290" y="253924"/>
                  </a:lnTo>
                  <a:lnTo>
                    <a:pt x="3344307" y="253924"/>
                  </a:lnTo>
                  <a:lnTo>
                    <a:pt x="3344307" y="316777"/>
                  </a:lnTo>
                  <a:cubicBezTo>
                    <a:pt x="3347895" y="339410"/>
                    <a:pt x="3332434" y="333468"/>
                    <a:pt x="3326497" y="341814"/>
                  </a:cubicBezTo>
                  <a:lnTo>
                    <a:pt x="1147377" y="713234"/>
                  </a:lnTo>
                  <a:cubicBezTo>
                    <a:pt x="1127632" y="717235"/>
                    <a:pt x="1105924" y="719448"/>
                    <a:pt x="1083137" y="719448"/>
                  </a:cubicBezTo>
                  <a:cubicBezTo>
                    <a:pt x="1014778" y="719448"/>
                    <a:pt x="967507" y="699534"/>
                    <a:pt x="931071" y="671151"/>
                  </a:cubicBezTo>
                  <a:lnTo>
                    <a:pt x="10825" y="71556"/>
                  </a:lnTo>
                  <a:lnTo>
                    <a:pt x="0" y="62084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  <a:prstDash/>
            </a:ln>
            <a:effectLst>
              <a:outerShdw blurRad="88900" dist="38100" dir="2700000" algn="tl" rotWithShape="0">
                <a:srgbClr val="000000">
                  <a:alpha val="11000"/>
                </a:srgbClr>
              </a:outerShdw>
            </a:effectLst>
            <a:scene3d>
              <a:camera prst="orthographicFront"/>
              <a:lightRig rig="threePt" dir="t"/>
            </a:scene3d>
            <a:sp3d extrusionH="285750">
              <a:bevelB w="50800"/>
              <a:extrusionClr>
                <a:schemeClr val="bg2">
                  <a:lumMod val="50000"/>
                </a:schemeClr>
              </a:extrusionClr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</p:grpSp>
      <p:sp>
        <p:nvSpPr>
          <p:cNvPr id="51" name="Freeform: Shape 1024">
            <a:extLst>
              <a:ext uri="{FF2B5EF4-FFF2-40B4-BE49-F238E27FC236}">
                <a16:creationId xmlns:a16="http://schemas.microsoft.com/office/drawing/2014/main" id="{4E3ED398-8674-F209-7C8F-88A0219DE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72991" y="4658024"/>
            <a:ext cx="3344840" cy="807450"/>
          </a:xfrm>
          <a:custGeom>
            <a:avLst/>
            <a:gdLst>
              <a:gd name="connsiteX0" fmla="*/ 0 w 3344840"/>
              <a:gd name="connsiteY0" fmla="*/ 0 h 807450"/>
              <a:gd name="connsiteX1" fmla="*/ 8451 w 3344840"/>
              <a:gd name="connsiteY1" fmla="*/ 0 h 807450"/>
              <a:gd name="connsiteX2" fmla="*/ 10824 w 3344840"/>
              <a:gd name="connsiteY2" fmla="*/ 2077 h 807450"/>
              <a:gd name="connsiteX3" fmla="*/ 931071 w 3344840"/>
              <a:gd name="connsiteY3" fmla="*/ 601672 h 807450"/>
              <a:gd name="connsiteX4" fmla="*/ 1083137 w 3344840"/>
              <a:gd name="connsiteY4" fmla="*/ 649969 h 807450"/>
              <a:gd name="connsiteX5" fmla="*/ 1147377 w 3344840"/>
              <a:gd name="connsiteY5" fmla="*/ 643755 h 807450"/>
              <a:gd name="connsiteX6" fmla="*/ 3294386 w 3344840"/>
              <a:gd name="connsiteY6" fmla="*/ 273344 h 807450"/>
              <a:gd name="connsiteX7" fmla="*/ 3316971 w 3344840"/>
              <a:gd name="connsiteY7" fmla="*/ 269953 h 807450"/>
              <a:gd name="connsiteX8" fmla="*/ 3335290 w 3344840"/>
              <a:gd name="connsiteY8" fmla="*/ 253924 h 807450"/>
              <a:gd name="connsiteX9" fmla="*/ 3344307 w 3344840"/>
              <a:gd name="connsiteY9" fmla="*/ 253924 h 807450"/>
              <a:gd name="connsiteX10" fmla="*/ 3344307 w 3344840"/>
              <a:gd name="connsiteY10" fmla="*/ 287523 h 807450"/>
              <a:gd name="connsiteX11" fmla="*/ 3344307 w 3344840"/>
              <a:gd name="connsiteY11" fmla="*/ 316777 h 807450"/>
              <a:gd name="connsiteX12" fmla="*/ 3344307 w 3344840"/>
              <a:gd name="connsiteY12" fmla="*/ 341926 h 807450"/>
              <a:gd name="connsiteX13" fmla="*/ 3344307 w 3344840"/>
              <a:gd name="connsiteY13" fmla="*/ 350376 h 807450"/>
              <a:gd name="connsiteX14" fmla="*/ 3344307 w 3344840"/>
              <a:gd name="connsiteY14" fmla="*/ 404779 h 807450"/>
              <a:gd name="connsiteX15" fmla="*/ 3326497 w 3344840"/>
              <a:gd name="connsiteY15" fmla="*/ 429816 h 807450"/>
              <a:gd name="connsiteX16" fmla="*/ 1147377 w 3344840"/>
              <a:gd name="connsiteY16" fmla="*/ 801236 h 807450"/>
              <a:gd name="connsiteX17" fmla="*/ 1083137 w 3344840"/>
              <a:gd name="connsiteY17" fmla="*/ 807450 h 807450"/>
              <a:gd name="connsiteX18" fmla="*/ 931071 w 3344840"/>
              <a:gd name="connsiteY18" fmla="*/ 759153 h 807450"/>
              <a:gd name="connsiteX19" fmla="*/ 10825 w 3344840"/>
              <a:gd name="connsiteY19" fmla="*/ 159558 h 807450"/>
              <a:gd name="connsiteX20" fmla="*/ 0 w 3344840"/>
              <a:gd name="connsiteY20" fmla="*/ 150086 h 807450"/>
              <a:gd name="connsiteX21" fmla="*/ 0 w 3344840"/>
              <a:gd name="connsiteY21" fmla="*/ 88002 h 807450"/>
              <a:gd name="connsiteX22" fmla="*/ 0 w 3344840"/>
              <a:gd name="connsiteY22" fmla="*/ 88002 h 807450"/>
              <a:gd name="connsiteX23" fmla="*/ 0 w 3344840"/>
              <a:gd name="connsiteY23" fmla="*/ 62084 h 807450"/>
              <a:gd name="connsiteX24" fmla="*/ 0 w 3344840"/>
              <a:gd name="connsiteY24" fmla="*/ 33599 h 80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44840" h="807450">
                <a:moveTo>
                  <a:pt x="0" y="0"/>
                </a:moveTo>
                <a:lnTo>
                  <a:pt x="8451" y="0"/>
                </a:lnTo>
                <a:lnTo>
                  <a:pt x="10824" y="2077"/>
                </a:lnTo>
                <a:lnTo>
                  <a:pt x="931071" y="601672"/>
                </a:lnTo>
                <a:cubicBezTo>
                  <a:pt x="967506" y="630055"/>
                  <a:pt x="1014777" y="649969"/>
                  <a:pt x="1083137" y="649969"/>
                </a:cubicBezTo>
                <a:cubicBezTo>
                  <a:pt x="1105923" y="649969"/>
                  <a:pt x="1127631" y="647756"/>
                  <a:pt x="1147377" y="643755"/>
                </a:cubicBezTo>
                <a:lnTo>
                  <a:pt x="3294386" y="273344"/>
                </a:lnTo>
                <a:lnTo>
                  <a:pt x="3316971" y="269953"/>
                </a:lnTo>
                <a:lnTo>
                  <a:pt x="3335290" y="253924"/>
                </a:lnTo>
                <a:lnTo>
                  <a:pt x="3344307" y="253924"/>
                </a:lnTo>
                <a:lnTo>
                  <a:pt x="3344307" y="287523"/>
                </a:lnTo>
                <a:lnTo>
                  <a:pt x="3344307" y="316777"/>
                </a:lnTo>
                <a:lnTo>
                  <a:pt x="3344307" y="341926"/>
                </a:lnTo>
                <a:lnTo>
                  <a:pt x="3344307" y="350376"/>
                </a:lnTo>
                <a:lnTo>
                  <a:pt x="3344307" y="404779"/>
                </a:lnTo>
                <a:cubicBezTo>
                  <a:pt x="3347895" y="427412"/>
                  <a:pt x="3332434" y="421470"/>
                  <a:pt x="3326497" y="429816"/>
                </a:cubicBezTo>
                <a:lnTo>
                  <a:pt x="1147377" y="801236"/>
                </a:lnTo>
                <a:cubicBezTo>
                  <a:pt x="1127632" y="805237"/>
                  <a:pt x="1105924" y="807450"/>
                  <a:pt x="1083137" y="807450"/>
                </a:cubicBezTo>
                <a:cubicBezTo>
                  <a:pt x="1014778" y="807450"/>
                  <a:pt x="967507" y="787536"/>
                  <a:pt x="931071" y="759153"/>
                </a:cubicBezTo>
                <a:lnTo>
                  <a:pt x="10825" y="159558"/>
                </a:lnTo>
                <a:lnTo>
                  <a:pt x="0" y="150086"/>
                </a:lnTo>
                <a:lnTo>
                  <a:pt x="0" y="88002"/>
                </a:lnTo>
                <a:lnTo>
                  <a:pt x="0" y="88002"/>
                </a:lnTo>
                <a:lnTo>
                  <a:pt x="0" y="62084"/>
                </a:lnTo>
                <a:lnTo>
                  <a:pt x="0" y="3359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8661C5"/>
              </a:gs>
            </a:gsLst>
            <a:lin ang="0" scaled="1"/>
          </a:gradFill>
          <a:ln w="12700">
            <a:noFill/>
          </a:ln>
          <a:effectLst>
            <a:outerShdw blurRad="139700" dist="50800" dir="5400000" sx="103000" sy="103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10058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52" name="Freeform: Shape 1025">
            <a:extLst>
              <a:ext uri="{FF2B5EF4-FFF2-40B4-BE49-F238E27FC236}">
                <a16:creationId xmlns:a16="http://schemas.microsoft.com/office/drawing/2014/main" id="{1B653463-05FB-7B6F-3FC5-FEB7FD137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275905" y="4352946"/>
            <a:ext cx="3341926" cy="961843"/>
          </a:xfrm>
          <a:custGeom>
            <a:avLst/>
            <a:gdLst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678734 w 3728980"/>
              <a:gd name="connsiteY4" fmla="*/ 594216 h 1073241"/>
              <a:gd name="connsiteX5" fmla="*/ 3678597 w 3728980"/>
              <a:gd name="connsiteY5" fmla="*/ 597102 h 1073241"/>
              <a:gd name="connsiteX6" fmla="*/ 3701136 w 3728980"/>
              <a:gd name="connsiteY6" fmla="*/ 600486 h 1073241"/>
              <a:gd name="connsiteX7" fmla="*/ 3728980 w 3728980"/>
              <a:gd name="connsiteY7" fmla="*/ 624849 h 1073241"/>
              <a:gd name="connsiteX8" fmla="*/ 3701136 w 3728980"/>
              <a:gd name="connsiteY8" fmla="*/ 649212 h 1073241"/>
              <a:gd name="connsiteX9" fmla="*/ 3675935 w 3728980"/>
              <a:gd name="connsiteY9" fmla="*/ 652996 h 1073241"/>
              <a:gd name="connsiteX10" fmla="*/ 3675559 w 3728980"/>
              <a:gd name="connsiteY10" fmla="*/ 660891 h 1073241"/>
              <a:gd name="connsiteX11" fmla="*/ 1294309 w 3728980"/>
              <a:gd name="connsiteY11" fmla="*/ 1067291 h 1073241"/>
              <a:gd name="connsiteX12" fmla="*/ 1283753 w 3728980"/>
              <a:gd name="connsiteY12" fmla="*/ 1065180 h 1073241"/>
              <a:gd name="connsiteX13" fmla="*/ 1280264 w 3728980"/>
              <a:gd name="connsiteY13" fmla="*/ 1066307 h 1073241"/>
              <a:gd name="connsiteX14" fmla="*/ 1208584 w 3728980"/>
              <a:gd name="connsiteY14" fmla="*/ 1073241 h 1073241"/>
              <a:gd name="connsiteX15" fmla="*/ 1038906 w 3728980"/>
              <a:gd name="connsiteY15" fmla="*/ 1019350 h 1073241"/>
              <a:gd name="connsiteX16" fmla="*/ 1036732 w 3728980"/>
              <a:gd name="connsiteY16" fmla="*/ 1014190 h 1073241"/>
              <a:gd name="connsiteX17" fmla="*/ 8434 w 3728980"/>
              <a:gd name="connsiteY17" fmla="*/ 352916 h 1073241"/>
              <a:gd name="connsiteX18" fmla="*/ 12079 w 3728980"/>
              <a:gd name="connsiteY18" fmla="*/ 350312 h 1073241"/>
              <a:gd name="connsiteX19" fmla="*/ 0 w 3728980"/>
              <a:gd name="connsiteY19" fmla="*/ 339743 h 1073241"/>
              <a:gd name="connsiteX20" fmla="*/ 27844 w 3728980"/>
              <a:gd name="connsiteY20" fmla="*/ 315380 h 1073241"/>
              <a:gd name="connsiteX21" fmla="*/ 69804 w 3728980"/>
              <a:gd name="connsiteY21" fmla="*/ 309081 h 1073241"/>
              <a:gd name="connsiteX22" fmla="*/ 75109 w 3728980"/>
              <a:gd name="connsiteY22" fmla="*/ 305291 h 1073241"/>
              <a:gd name="connsiteX23" fmla="*/ 2161084 w 3728980"/>
              <a:gd name="connsiteY23" fmla="*/ 16366 h 1073241"/>
              <a:gd name="connsiteX24" fmla="*/ 2162349 w 3728980"/>
              <a:gd name="connsiteY24" fmla="*/ 16471 h 1073241"/>
              <a:gd name="connsiteX25" fmla="*/ 2190207 w 3728980"/>
              <a:gd name="connsiteY25" fmla="*/ 7472 h 1073241"/>
              <a:gd name="connsiteX26" fmla="*/ 2267447 w 3728980"/>
              <a:gd name="connsiteY26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678734 w 3728980"/>
              <a:gd name="connsiteY4" fmla="*/ 594216 h 1073241"/>
              <a:gd name="connsiteX5" fmla="*/ 3678597 w 3728980"/>
              <a:gd name="connsiteY5" fmla="*/ 597102 h 1073241"/>
              <a:gd name="connsiteX6" fmla="*/ 3701136 w 3728980"/>
              <a:gd name="connsiteY6" fmla="*/ 600486 h 1073241"/>
              <a:gd name="connsiteX7" fmla="*/ 3728980 w 3728980"/>
              <a:gd name="connsiteY7" fmla="*/ 624849 h 1073241"/>
              <a:gd name="connsiteX8" fmla="*/ 3701136 w 3728980"/>
              <a:gd name="connsiteY8" fmla="*/ 649212 h 1073241"/>
              <a:gd name="connsiteX9" fmla="*/ 3675935 w 3728980"/>
              <a:gd name="connsiteY9" fmla="*/ 652996 h 1073241"/>
              <a:gd name="connsiteX10" fmla="*/ 1294309 w 3728980"/>
              <a:gd name="connsiteY10" fmla="*/ 1067291 h 1073241"/>
              <a:gd name="connsiteX11" fmla="*/ 1283753 w 3728980"/>
              <a:gd name="connsiteY11" fmla="*/ 1065180 h 1073241"/>
              <a:gd name="connsiteX12" fmla="*/ 1280264 w 3728980"/>
              <a:gd name="connsiteY12" fmla="*/ 1066307 h 1073241"/>
              <a:gd name="connsiteX13" fmla="*/ 1208584 w 3728980"/>
              <a:gd name="connsiteY13" fmla="*/ 1073241 h 1073241"/>
              <a:gd name="connsiteX14" fmla="*/ 1038906 w 3728980"/>
              <a:gd name="connsiteY14" fmla="*/ 1019350 h 1073241"/>
              <a:gd name="connsiteX15" fmla="*/ 1036732 w 3728980"/>
              <a:gd name="connsiteY15" fmla="*/ 1014190 h 1073241"/>
              <a:gd name="connsiteX16" fmla="*/ 8434 w 3728980"/>
              <a:gd name="connsiteY16" fmla="*/ 352916 h 1073241"/>
              <a:gd name="connsiteX17" fmla="*/ 12079 w 3728980"/>
              <a:gd name="connsiteY17" fmla="*/ 350312 h 1073241"/>
              <a:gd name="connsiteX18" fmla="*/ 0 w 3728980"/>
              <a:gd name="connsiteY18" fmla="*/ 339743 h 1073241"/>
              <a:gd name="connsiteX19" fmla="*/ 27844 w 3728980"/>
              <a:gd name="connsiteY19" fmla="*/ 315380 h 1073241"/>
              <a:gd name="connsiteX20" fmla="*/ 69804 w 3728980"/>
              <a:gd name="connsiteY20" fmla="*/ 309081 h 1073241"/>
              <a:gd name="connsiteX21" fmla="*/ 75109 w 3728980"/>
              <a:gd name="connsiteY21" fmla="*/ 305291 h 1073241"/>
              <a:gd name="connsiteX22" fmla="*/ 2161084 w 3728980"/>
              <a:gd name="connsiteY22" fmla="*/ 16366 h 1073241"/>
              <a:gd name="connsiteX23" fmla="*/ 2162349 w 3728980"/>
              <a:gd name="connsiteY23" fmla="*/ 16471 h 1073241"/>
              <a:gd name="connsiteX24" fmla="*/ 2190207 w 3728980"/>
              <a:gd name="connsiteY24" fmla="*/ 7472 h 1073241"/>
              <a:gd name="connsiteX25" fmla="*/ 2267447 w 3728980"/>
              <a:gd name="connsiteY25" fmla="*/ 0 h 1073241"/>
              <a:gd name="connsiteX0" fmla="*/ 2267447 w 3777194"/>
              <a:gd name="connsiteY0" fmla="*/ 0 h 1073241"/>
              <a:gd name="connsiteX1" fmla="*/ 2407763 w 3777194"/>
              <a:gd name="connsiteY1" fmla="*/ 27849 h 1073241"/>
              <a:gd name="connsiteX2" fmla="*/ 2422228 w 3777194"/>
              <a:gd name="connsiteY2" fmla="*/ 38128 h 1073241"/>
              <a:gd name="connsiteX3" fmla="*/ 2427784 w 3777194"/>
              <a:gd name="connsiteY3" fmla="*/ 38591 h 1073241"/>
              <a:gd name="connsiteX4" fmla="*/ 3678734 w 3777194"/>
              <a:gd name="connsiteY4" fmla="*/ 594216 h 1073241"/>
              <a:gd name="connsiteX5" fmla="*/ 3701136 w 3777194"/>
              <a:gd name="connsiteY5" fmla="*/ 600486 h 1073241"/>
              <a:gd name="connsiteX6" fmla="*/ 3728980 w 3777194"/>
              <a:gd name="connsiteY6" fmla="*/ 624849 h 1073241"/>
              <a:gd name="connsiteX7" fmla="*/ 3701136 w 3777194"/>
              <a:gd name="connsiteY7" fmla="*/ 649212 h 1073241"/>
              <a:gd name="connsiteX8" fmla="*/ 3675935 w 3777194"/>
              <a:gd name="connsiteY8" fmla="*/ 652996 h 1073241"/>
              <a:gd name="connsiteX9" fmla="*/ 1294309 w 3777194"/>
              <a:gd name="connsiteY9" fmla="*/ 1067291 h 1073241"/>
              <a:gd name="connsiteX10" fmla="*/ 1283753 w 3777194"/>
              <a:gd name="connsiteY10" fmla="*/ 1065180 h 1073241"/>
              <a:gd name="connsiteX11" fmla="*/ 1280264 w 3777194"/>
              <a:gd name="connsiteY11" fmla="*/ 1066307 h 1073241"/>
              <a:gd name="connsiteX12" fmla="*/ 1208584 w 3777194"/>
              <a:gd name="connsiteY12" fmla="*/ 1073241 h 1073241"/>
              <a:gd name="connsiteX13" fmla="*/ 1038906 w 3777194"/>
              <a:gd name="connsiteY13" fmla="*/ 1019350 h 1073241"/>
              <a:gd name="connsiteX14" fmla="*/ 1036732 w 3777194"/>
              <a:gd name="connsiteY14" fmla="*/ 1014190 h 1073241"/>
              <a:gd name="connsiteX15" fmla="*/ 8434 w 3777194"/>
              <a:gd name="connsiteY15" fmla="*/ 352916 h 1073241"/>
              <a:gd name="connsiteX16" fmla="*/ 12079 w 3777194"/>
              <a:gd name="connsiteY16" fmla="*/ 350312 h 1073241"/>
              <a:gd name="connsiteX17" fmla="*/ 0 w 3777194"/>
              <a:gd name="connsiteY17" fmla="*/ 339743 h 1073241"/>
              <a:gd name="connsiteX18" fmla="*/ 27844 w 3777194"/>
              <a:gd name="connsiteY18" fmla="*/ 315380 h 1073241"/>
              <a:gd name="connsiteX19" fmla="*/ 69804 w 3777194"/>
              <a:gd name="connsiteY19" fmla="*/ 309081 h 1073241"/>
              <a:gd name="connsiteX20" fmla="*/ 75109 w 3777194"/>
              <a:gd name="connsiteY20" fmla="*/ 305291 h 1073241"/>
              <a:gd name="connsiteX21" fmla="*/ 2161084 w 3777194"/>
              <a:gd name="connsiteY21" fmla="*/ 16366 h 1073241"/>
              <a:gd name="connsiteX22" fmla="*/ 2162349 w 3777194"/>
              <a:gd name="connsiteY22" fmla="*/ 16471 h 1073241"/>
              <a:gd name="connsiteX23" fmla="*/ 2190207 w 3777194"/>
              <a:gd name="connsiteY23" fmla="*/ 7472 h 1073241"/>
              <a:gd name="connsiteX24" fmla="*/ 2267447 w 3777194"/>
              <a:gd name="connsiteY24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8434 w 3728980"/>
              <a:gd name="connsiteY14" fmla="*/ 352916 h 1073241"/>
              <a:gd name="connsiteX15" fmla="*/ 12079 w 3728980"/>
              <a:gd name="connsiteY15" fmla="*/ 350312 h 1073241"/>
              <a:gd name="connsiteX16" fmla="*/ 0 w 3728980"/>
              <a:gd name="connsiteY16" fmla="*/ 339743 h 1073241"/>
              <a:gd name="connsiteX17" fmla="*/ 27844 w 3728980"/>
              <a:gd name="connsiteY17" fmla="*/ 315380 h 1073241"/>
              <a:gd name="connsiteX18" fmla="*/ 69804 w 3728980"/>
              <a:gd name="connsiteY18" fmla="*/ 309081 h 1073241"/>
              <a:gd name="connsiteX19" fmla="*/ 75109 w 3728980"/>
              <a:gd name="connsiteY19" fmla="*/ 305291 h 1073241"/>
              <a:gd name="connsiteX20" fmla="*/ 2161084 w 3728980"/>
              <a:gd name="connsiteY20" fmla="*/ 16366 h 1073241"/>
              <a:gd name="connsiteX21" fmla="*/ 2162349 w 3728980"/>
              <a:gd name="connsiteY21" fmla="*/ 16471 h 1073241"/>
              <a:gd name="connsiteX22" fmla="*/ 2190207 w 3728980"/>
              <a:gd name="connsiteY22" fmla="*/ 7472 h 1073241"/>
              <a:gd name="connsiteX23" fmla="*/ 2267447 w 3728980"/>
              <a:gd name="connsiteY23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8434 w 3728980"/>
              <a:gd name="connsiteY14" fmla="*/ 352916 h 1073241"/>
              <a:gd name="connsiteX15" fmla="*/ 12079 w 3728980"/>
              <a:gd name="connsiteY15" fmla="*/ 350312 h 1073241"/>
              <a:gd name="connsiteX16" fmla="*/ 0 w 3728980"/>
              <a:gd name="connsiteY16" fmla="*/ 339743 h 1073241"/>
              <a:gd name="connsiteX17" fmla="*/ 27844 w 3728980"/>
              <a:gd name="connsiteY17" fmla="*/ 315380 h 1073241"/>
              <a:gd name="connsiteX18" fmla="*/ 69804 w 3728980"/>
              <a:gd name="connsiteY18" fmla="*/ 309081 h 1073241"/>
              <a:gd name="connsiteX19" fmla="*/ 2161084 w 3728980"/>
              <a:gd name="connsiteY19" fmla="*/ 16366 h 1073241"/>
              <a:gd name="connsiteX20" fmla="*/ 2162349 w 3728980"/>
              <a:gd name="connsiteY20" fmla="*/ 16471 h 1073241"/>
              <a:gd name="connsiteX21" fmla="*/ 2190207 w 3728980"/>
              <a:gd name="connsiteY21" fmla="*/ 7472 h 1073241"/>
              <a:gd name="connsiteX22" fmla="*/ 2267447 w 3728980"/>
              <a:gd name="connsiteY22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8434 w 3728980"/>
              <a:gd name="connsiteY14" fmla="*/ 352916 h 1073241"/>
              <a:gd name="connsiteX15" fmla="*/ 12079 w 3728980"/>
              <a:gd name="connsiteY15" fmla="*/ 350312 h 1073241"/>
              <a:gd name="connsiteX16" fmla="*/ 0 w 3728980"/>
              <a:gd name="connsiteY16" fmla="*/ 339743 h 1073241"/>
              <a:gd name="connsiteX17" fmla="*/ 27844 w 3728980"/>
              <a:gd name="connsiteY17" fmla="*/ 315380 h 1073241"/>
              <a:gd name="connsiteX18" fmla="*/ 2161084 w 3728980"/>
              <a:gd name="connsiteY18" fmla="*/ 16366 h 1073241"/>
              <a:gd name="connsiteX19" fmla="*/ 2162349 w 3728980"/>
              <a:gd name="connsiteY19" fmla="*/ 16471 h 1073241"/>
              <a:gd name="connsiteX20" fmla="*/ 2190207 w 3728980"/>
              <a:gd name="connsiteY20" fmla="*/ 7472 h 1073241"/>
              <a:gd name="connsiteX21" fmla="*/ 2267447 w 3728980"/>
              <a:gd name="connsiteY21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12079 w 3728980"/>
              <a:gd name="connsiteY14" fmla="*/ 350312 h 1073241"/>
              <a:gd name="connsiteX15" fmla="*/ 0 w 3728980"/>
              <a:gd name="connsiteY15" fmla="*/ 339743 h 1073241"/>
              <a:gd name="connsiteX16" fmla="*/ 27844 w 3728980"/>
              <a:gd name="connsiteY16" fmla="*/ 315380 h 1073241"/>
              <a:gd name="connsiteX17" fmla="*/ 2161084 w 3728980"/>
              <a:gd name="connsiteY17" fmla="*/ 16366 h 1073241"/>
              <a:gd name="connsiteX18" fmla="*/ 2162349 w 3728980"/>
              <a:gd name="connsiteY18" fmla="*/ 16471 h 1073241"/>
              <a:gd name="connsiteX19" fmla="*/ 2190207 w 3728980"/>
              <a:gd name="connsiteY19" fmla="*/ 7472 h 1073241"/>
              <a:gd name="connsiteX20" fmla="*/ 2267447 w 3728980"/>
              <a:gd name="connsiteY20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12079 w 3728980"/>
              <a:gd name="connsiteY14" fmla="*/ 350312 h 1073241"/>
              <a:gd name="connsiteX15" fmla="*/ 0 w 3728980"/>
              <a:gd name="connsiteY15" fmla="*/ 339743 h 1073241"/>
              <a:gd name="connsiteX16" fmla="*/ 27844 w 3728980"/>
              <a:gd name="connsiteY16" fmla="*/ 315380 h 1073241"/>
              <a:gd name="connsiteX17" fmla="*/ 2161084 w 3728980"/>
              <a:gd name="connsiteY17" fmla="*/ 16366 h 1073241"/>
              <a:gd name="connsiteX18" fmla="*/ 2190207 w 3728980"/>
              <a:gd name="connsiteY18" fmla="*/ 7472 h 1073241"/>
              <a:gd name="connsiteX19" fmla="*/ 2267447 w 3728980"/>
              <a:gd name="connsiteY19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12079 w 3728980"/>
              <a:gd name="connsiteY14" fmla="*/ 350312 h 1073241"/>
              <a:gd name="connsiteX15" fmla="*/ 0 w 3728980"/>
              <a:gd name="connsiteY15" fmla="*/ 339743 h 1073241"/>
              <a:gd name="connsiteX16" fmla="*/ 27844 w 3728980"/>
              <a:gd name="connsiteY16" fmla="*/ 315380 h 1073241"/>
              <a:gd name="connsiteX17" fmla="*/ 2190207 w 3728980"/>
              <a:gd name="connsiteY17" fmla="*/ 7472 h 1073241"/>
              <a:gd name="connsiteX18" fmla="*/ 2267447 w 3728980"/>
              <a:gd name="connsiteY18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3701136 w 3728980"/>
              <a:gd name="connsiteY3" fmla="*/ 600486 h 1073241"/>
              <a:gd name="connsiteX4" fmla="*/ 3728980 w 3728980"/>
              <a:gd name="connsiteY4" fmla="*/ 624849 h 1073241"/>
              <a:gd name="connsiteX5" fmla="*/ 3701136 w 3728980"/>
              <a:gd name="connsiteY5" fmla="*/ 649212 h 1073241"/>
              <a:gd name="connsiteX6" fmla="*/ 3675935 w 3728980"/>
              <a:gd name="connsiteY6" fmla="*/ 652996 h 1073241"/>
              <a:gd name="connsiteX7" fmla="*/ 1294309 w 3728980"/>
              <a:gd name="connsiteY7" fmla="*/ 1067291 h 1073241"/>
              <a:gd name="connsiteX8" fmla="*/ 1283753 w 3728980"/>
              <a:gd name="connsiteY8" fmla="*/ 1065180 h 1073241"/>
              <a:gd name="connsiteX9" fmla="*/ 1280264 w 3728980"/>
              <a:gd name="connsiteY9" fmla="*/ 1066307 h 1073241"/>
              <a:gd name="connsiteX10" fmla="*/ 1208584 w 3728980"/>
              <a:gd name="connsiteY10" fmla="*/ 1073241 h 1073241"/>
              <a:gd name="connsiteX11" fmla="*/ 1038906 w 3728980"/>
              <a:gd name="connsiteY11" fmla="*/ 1019350 h 1073241"/>
              <a:gd name="connsiteX12" fmla="*/ 1036732 w 3728980"/>
              <a:gd name="connsiteY12" fmla="*/ 1014190 h 1073241"/>
              <a:gd name="connsiteX13" fmla="*/ 12079 w 3728980"/>
              <a:gd name="connsiteY13" fmla="*/ 350312 h 1073241"/>
              <a:gd name="connsiteX14" fmla="*/ 0 w 3728980"/>
              <a:gd name="connsiteY14" fmla="*/ 339743 h 1073241"/>
              <a:gd name="connsiteX15" fmla="*/ 27844 w 3728980"/>
              <a:gd name="connsiteY15" fmla="*/ 315380 h 1073241"/>
              <a:gd name="connsiteX16" fmla="*/ 2190207 w 3728980"/>
              <a:gd name="connsiteY16" fmla="*/ 7472 h 1073241"/>
              <a:gd name="connsiteX17" fmla="*/ 2267447 w 3728980"/>
              <a:gd name="connsiteY17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94309 w 3728980"/>
              <a:gd name="connsiteY6" fmla="*/ 1067291 h 1073241"/>
              <a:gd name="connsiteX7" fmla="*/ 1283753 w 3728980"/>
              <a:gd name="connsiteY7" fmla="*/ 1065180 h 1073241"/>
              <a:gd name="connsiteX8" fmla="*/ 1280264 w 3728980"/>
              <a:gd name="connsiteY8" fmla="*/ 1066307 h 1073241"/>
              <a:gd name="connsiteX9" fmla="*/ 1208584 w 3728980"/>
              <a:gd name="connsiteY9" fmla="*/ 1073241 h 1073241"/>
              <a:gd name="connsiteX10" fmla="*/ 1038906 w 3728980"/>
              <a:gd name="connsiteY10" fmla="*/ 1019350 h 1073241"/>
              <a:gd name="connsiteX11" fmla="*/ 1036732 w 3728980"/>
              <a:gd name="connsiteY11" fmla="*/ 1014190 h 1073241"/>
              <a:gd name="connsiteX12" fmla="*/ 12079 w 3728980"/>
              <a:gd name="connsiteY12" fmla="*/ 350312 h 1073241"/>
              <a:gd name="connsiteX13" fmla="*/ 0 w 3728980"/>
              <a:gd name="connsiteY13" fmla="*/ 339743 h 1073241"/>
              <a:gd name="connsiteX14" fmla="*/ 27844 w 3728980"/>
              <a:gd name="connsiteY14" fmla="*/ 315380 h 1073241"/>
              <a:gd name="connsiteX15" fmla="*/ 2190207 w 3728980"/>
              <a:gd name="connsiteY15" fmla="*/ 7472 h 1073241"/>
              <a:gd name="connsiteX16" fmla="*/ 2267447 w 3728980"/>
              <a:gd name="connsiteY16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94309 w 3728980"/>
              <a:gd name="connsiteY6" fmla="*/ 1067291 h 1073241"/>
              <a:gd name="connsiteX7" fmla="*/ 1283753 w 3728980"/>
              <a:gd name="connsiteY7" fmla="*/ 1065180 h 1073241"/>
              <a:gd name="connsiteX8" fmla="*/ 1280264 w 3728980"/>
              <a:gd name="connsiteY8" fmla="*/ 1066307 h 1073241"/>
              <a:gd name="connsiteX9" fmla="*/ 1208584 w 3728980"/>
              <a:gd name="connsiteY9" fmla="*/ 1073241 h 1073241"/>
              <a:gd name="connsiteX10" fmla="*/ 1038906 w 3728980"/>
              <a:gd name="connsiteY10" fmla="*/ 1019350 h 1073241"/>
              <a:gd name="connsiteX11" fmla="*/ 12079 w 3728980"/>
              <a:gd name="connsiteY11" fmla="*/ 350312 h 1073241"/>
              <a:gd name="connsiteX12" fmla="*/ 0 w 3728980"/>
              <a:gd name="connsiteY12" fmla="*/ 339743 h 1073241"/>
              <a:gd name="connsiteX13" fmla="*/ 27844 w 3728980"/>
              <a:gd name="connsiteY13" fmla="*/ 315380 h 1073241"/>
              <a:gd name="connsiteX14" fmla="*/ 2190207 w 3728980"/>
              <a:gd name="connsiteY14" fmla="*/ 7472 h 1073241"/>
              <a:gd name="connsiteX15" fmla="*/ 2267447 w 3728980"/>
              <a:gd name="connsiteY15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94309 w 3728980"/>
              <a:gd name="connsiteY6" fmla="*/ 1067291 h 1073241"/>
              <a:gd name="connsiteX7" fmla="*/ 1283753 w 3728980"/>
              <a:gd name="connsiteY7" fmla="*/ 1065180 h 1073241"/>
              <a:gd name="connsiteX8" fmla="*/ 1280264 w 3728980"/>
              <a:gd name="connsiteY8" fmla="*/ 1066307 h 1073241"/>
              <a:gd name="connsiteX9" fmla="*/ 1208584 w 3728980"/>
              <a:gd name="connsiteY9" fmla="*/ 1073241 h 1073241"/>
              <a:gd name="connsiteX10" fmla="*/ 1038906 w 3728980"/>
              <a:gd name="connsiteY10" fmla="*/ 1019350 h 1073241"/>
              <a:gd name="connsiteX11" fmla="*/ 12079 w 3728980"/>
              <a:gd name="connsiteY11" fmla="*/ 350312 h 1073241"/>
              <a:gd name="connsiteX12" fmla="*/ 0 w 3728980"/>
              <a:gd name="connsiteY12" fmla="*/ 339743 h 1073241"/>
              <a:gd name="connsiteX13" fmla="*/ 27844 w 3728980"/>
              <a:gd name="connsiteY13" fmla="*/ 315380 h 1073241"/>
              <a:gd name="connsiteX14" fmla="*/ 2190207 w 3728980"/>
              <a:gd name="connsiteY14" fmla="*/ 7472 h 1073241"/>
              <a:gd name="connsiteX15" fmla="*/ 2267447 w 3728980"/>
              <a:gd name="connsiteY15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83753 w 3728980"/>
              <a:gd name="connsiteY6" fmla="*/ 1065180 h 1073241"/>
              <a:gd name="connsiteX7" fmla="*/ 1280264 w 3728980"/>
              <a:gd name="connsiteY7" fmla="*/ 1066307 h 1073241"/>
              <a:gd name="connsiteX8" fmla="*/ 1208584 w 3728980"/>
              <a:gd name="connsiteY8" fmla="*/ 1073241 h 1073241"/>
              <a:gd name="connsiteX9" fmla="*/ 1038906 w 3728980"/>
              <a:gd name="connsiteY9" fmla="*/ 1019350 h 1073241"/>
              <a:gd name="connsiteX10" fmla="*/ 12079 w 3728980"/>
              <a:gd name="connsiteY10" fmla="*/ 350312 h 1073241"/>
              <a:gd name="connsiteX11" fmla="*/ 0 w 3728980"/>
              <a:gd name="connsiteY11" fmla="*/ 339743 h 1073241"/>
              <a:gd name="connsiteX12" fmla="*/ 27844 w 3728980"/>
              <a:gd name="connsiteY12" fmla="*/ 315380 h 1073241"/>
              <a:gd name="connsiteX13" fmla="*/ 2190207 w 3728980"/>
              <a:gd name="connsiteY13" fmla="*/ 7472 h 1073241"/>
              <a:gd name="connsiteX14" fmla="*/ 2267447 w 3728980"/>
              <a:gd name="connsiteY14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80264 w 3728980"/>
              <a:gd name="connsiteY6" fmla="*/ 1066307 h 1073241"/>
              <a:gd name="connsiteX7" fmla="*/ 1208584 w 3728980"/>
              <a:gd name="connsiteY7" fmla="*/ 1073241 h 1073241"/>
              <a:gd name="connsiteX8" fmla="*/ 1038906 w 3728980"/>
              <a:gd name="connsiteY8" fmla="*/ 1019350 h 1073241"/>
              <a:gd name="connsiteX9" fmla="*/ 12079 w 3728980"/>
              <a:gd name="connsiteY9" fmla="*/ 350312 h 1073241"/>
              <a:gd name="connsiteX10" fmla="*/ 0 w 3728980"/>
              <a:gd name="connsiteY10" fmla="*/ 339743 h 1073241"/>
              <a:gd name="connsiteX11" fmla="*/ 27844 w 3728980"/>
              <a:gd name="connsiteY11" fmla="*/ 315380 h 1073241"/>
              <a:gd name="connsiteX12" fmla="*/ 2190207 w 3728980"/>
              <a:gd name="connsiteY12" fmla="*/ 7472 h 1073241"/>
              <a:gd name="connsiteX13" fmla="*/ 2267447 w 3728980"/>
              <a:gd name="connsiteY13" fmla="*/ 0 h 107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28980" h="1073241">
                <a:moveTo>
                  <a:pt x="2267447" y="0"/>
                </a:moveTo>
                <a:cubicBezTo>
                  <a:pt x="2322244" y="0"/>
                  <a:pt x="2371853" y="10642"/>
                  <a:pt x="2407763" y="27849"/>
                </a:cubicBezTo>
                <a:lnTo>
                  <a:pt x="3701136" y="600486"/>
                </a:lnTo>
                <a:cubicBezTo>
                  <a:pt x="3709510" y="605591"/>
                  <a:pt x="3728980" y="615335"/>
                  <a:pt x="3728980" y="624849"/>
                </a:cubicBezTo>
                <a:cubicBezTo>
                  <a:pt x="3728980" y="634364"/>
                  <a:pt x="3718340" y="642977"/>
                  <a:pt x="3701136" y="649212"/>
                </a:cubicBezTo>
                <a:lnTo>
                  <a:pt x="3675935" y="652996"/>
                </a:lnTo>
                <a:lnTo>
                  <a:pt x="1280264" y="1066307"/>
                </a:lnTo>
                <a:cubicBezTo>
                  <a:pt x="1258232" y="1070772"/>
                  <a:pt x="1234010" y="1073241"/>
                  <a:pt x="1208584" y="1073241"/>
                </a:cubicBezTo>
                <a:cubicBezTo>
                  <a:pt x="1132307" y="1073241"/>
                  <a:pt x="1079561" y="1051020"/>
                  <a:pt x="1038906" y="1019350"/>
                </a:cubicBezTo>
                <a:lnTo>
                  <a:pt x="12079" y="350312"/>
                </a:lnTo>
                <a:lnTo>
                  <a:pt x="0" y="339743"/>
                </a:lnTo>
                <a:cubicBezTo>
                  <a:pt x="0" y="330229"/>
                  <a:pt x="10641" y="321615"/>
                  <a:pt x="27844" y="315380"/>
                </a:cubicBezTo>
                <a:lnTo>
                  <a:pt x="2190207" y="7472"/>
                </a:lnTo>
                <a:cubicBezTo>
                  <a:pt x="2213947" y="2661"/>
                  <a:pt x="2240049" y="0"/>
                  <a:pt x="2267447" y="0"/>
                </a:cubicBezTo>
                <a:close/>
              </a:path>
            </a:pathLst>
          </a:custGeom>
          <a:gradFill>
            <a:gsLst>
              <a:gs pos="0">
                <a:srgbClr val="A8F2FF"/>
              </a:gs>
              <a:gs pos="99000">
                <a:srgbClr val="EACEFF"/>
              </a:gs>
            </a:gsLst>
            <a:lin ang="0" scaled="1"/>
          </a:gradFill>
          <a:ln w="12700">
            <a:noFill/>
          </a:ln>
          <a:effectLst>
            <a:outerShdw blurRad="139700" dist="50800" dir="5400000" sx="103000" sy="103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10058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8AC7956-5E43-7CD7-5F36-04DF6761D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88700" y="1977385"/>
            <a:ext cx="3344840" cy="1031322"/>
            <a:chOff x="1489880" y="4840385"/>
            <a:chExt cx="3344840" cy="1031322"/>
          </a:xfrm>
        </p:grpSpPr>
        <p:sp>
          <p:nvSpPr>
            <p:cNvPr id="54" name="Freeform: Shape 1050">
              <a:extLst>
                <a:ext uri="{FF2B5EF4-FFF2-40B4-BE49-F238E27FC236}">
                  <a16:creationId xmlns:a16="http://schemas.microsoft.com/office/drawing/2014/main" id="{13B88EB1-2999-FDFF-0195-A91CEA7F06DC}"/>
                </a:ext>
              </a:extLst>
            </p:cNvPr>
            <p:cNvSpPr/>
            <p:nvPr/>
          </p:nvSpPr>
          <p:spPr bwMode="auto">
            <a:xfrm>
              <a:off x="1491337" y="4840385"/>
              <a:ext cx="3341926" cy="961843"/>
            </a:xfrm>
            <a:custGeom>
              <a:avLst/>
              <a:gdLst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678734 w 3728980"/>
                <a:gd name="connsiteY4" fmla="*/ 594216 h 1073241"/>
                <a:gd name="connsiteX5" fmla="*/ 3678597 w 3728980"/>
                <a:gd name="connsiteY5" fmla="*/ 597102 h 1073241"/>
                <a:gd name="connsiteX6" fmla="*/ 3701136 w 3728980"/>
                <a:gd name="connsiteY6" fmla="*/ 600486 h 1073241"/>
                <a:gd name="connsiteX7" fmla="*/ 3728980 w 3728980"/>
                <a:gd name="connsiteY7" fmla="*/ 624849 h 1073241"/>
                <a:gd name="connsiteX8" fmla="*/ 3701136 w 3728980"/>
                <a:gd name="connsiteY8" fmla="*/ 649212 h 1073241"/>
                <a:gd name="connsiteX9" fmla="*/ 3675935 w 3728980"/>
                <a:gd name="connsiteY9" fmla="*/ 652996 h 1073241"/>
                <a:gd name="connsiteX10" fmla="*/ 3675559 w 3728980"/>
                <a:gd name="connsiteY10" fmla="*/ 660891 h 1073241"/>
                <a:gd name="connsiteX11" fmla="*/ 1294309 w 3728980"/>
                <a:gd name="connsiteY11" fmla="*/ 1067291 h 1073241"/>
                <a:gd name="connsiteX12" fmla="*/ 1283753 w 3728980"/>
                <a:gd name="connsiteY12" fmla="*/ 1065180 h 1073241"/>
                <a:gd name="connsiteX13" fmla="*/ 1280264 w 3728980"/>
                <a:gd name="connsiteY13" fmla="*/ 1066307 h 1073241"/>
                <a:gd name="connsiteX14" fmla="*/ 1208584 w 3728980"/>
                <a:gd name="connsiteY14" fmla="*/ 1073241 h 1073241"/>
                <a:gd name="connsiteX15" fmla="*/ 1038906 w 3728980"/>
                <a:gd name="connsiteY15" fmla="*/ 1019350 h 1073241"/>
                <a:gd name="connsiteX16" fmla="*/ 1036732 w 3728980"/>
                <a:gd name="connsiteY16" fmla="*/ 1014190 h 1073241"/>
                <a:gd name="connsiteX17" fmla="*/ 8434 w 3728980"/>
                <a:gd name="connsiteY17" fmla="*/ 352916 h 1073241"/>
                <a:gd name="connsiteX18" fmla="*/ 12079 w 3728980"/>
                <a:gd name="connsiteY18" fmla="*/ 350312 h 1073241"/>
                <a:gd name="connsiteX19" fmla="*/ 0 w 3728980"/>
                <a:gd name="connsiteY19" fmla="*/ 339743 h 1073241"/>
                <a:gd name="connsiteX20" fmla="*/ 27844 w 3728980"/>
                <a:gd name="connsiteY20" fmla="*/ 315380 h 1073241"/>
                <a:gd name="connsiteX21" fmla="*/ 69804 w 3728980"/>
                <a:gd name="connsiteY21" fmla="*/ 309081 h 1073241"/>
                <a:gd name="connsiteX22" fmla="*/ 75109 w 3728980"/>
                <a:gd name="connsiteY22" fmla="*/ 305291 h 1073241"/>
                <a:gd name="connsiteX23" fmla="*/ 2161084 w 3728980"/>
                <a:gd name="connsiteY23" fmla="*/ 16366 h 1073241"/>
                <a:gd name="connsiteX24" fmla="*/ 2162349 w 3728980"/>
                <a:gd name="connsiteY24" fmla="*/ 16471 h 1073241"/>
                <a:gd name="connsiteX25" fmla="*/ 2190207 w 3728980"/>
                <a:gd name="connsiteY25" fmla="*/ 7472 h 1073241"/>
                <a:gd name="connsiteX26" fmla="*/ 2267447 w 3728980"/>
                <a:gd name="connsiteY26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678734 w 3728980"/>
                <a:gd name="connsiteY4" fmla="*/ 594216 h 1073241"/>
                <a:gd name="connsiteX5" fmla="*/ 3678597 w 3728980"/>
                <a:gd name="connsiteY5" fmla="*/ 597102 h 1073241"/>
                <a:gd name="connsiteX6" fmla="*/ 3701136 w 3728980"/>
                <a:gd name="connsiteY6" fmla="*/ 600486 h 1073241"/>
                <a:gd name="connsiteX7" fmla="*/ 3728980 w 3728980"/>
                <a:gd name="connsiteY7" fmla="*/ 624849 h 1073241"/>
                <a:gd name="connsiteX8" fmla="*/ 3701136 w 3728980"/>
                <a:gd name="connsiteY8" fmla="*/ 649212 h 1073241"/>
                <a:gd name="connsiteX9" fmla="*/ 3675935 w 3728980"/>
                <a:gd name="connsiteY9" fmla="*/ 652996 h 1073241"/>
                <a:gd name="connsiteX10" fmla="*/ 1294309 w 3728980"/>
                <a:gd name="connsiteY10" fmla="*/ 1067291 h 1073241"/>
                <a:gd name="connsiteX11" fmla="*/ 1283753 w 3728980"/>
                <a:gd name="connsiteY11" fmla="*/ 1065180 h 1073241"/>
                <a:gd name="connsiteX12" fmla="*/ 1280264 w 3728980"/>
                <a:gd name="connsiteY12" fmla="*/ 1066307 h 1073241"/>
                <a:gd name="connsiteX13" fmla="*/ 1208584 w 3728980"/>
                <a:gd name="connsiteY13" fmla="*/ 1073241 h 1073241"/>
                <a:gd name="connsiteX14" fmla="*/ 1038906 w 3728980"/>
                <a:gd name="connsiteY14" fmla="*/ 1019350 h 1073241"/>
                <a:gd name="connsiteX15" fmla="*/ 1036732 w 3728980"/>
                <a:gd name="connsiteY15" fmla="*/ 1014190 h 1073241"/>
                <a:gd name="connsiteX16" fmla="*/ 8434 w 3728980"/>
                <a:gd name="connsiteY16" fmla="*/ 352916 h 1073241"/>
                <a:gd name="connsiteX17" fmla="*/ 12079 w 3728980"/>
                <a:gd name="connsiteY17" fmla="*/ 350312 h 1073241"/>
                <a:gd name="connsiteX18" fmla="*/ 0 w 3728980"/>
                <a:gd name="connsiteY18" fmla="*/ 339743 h 1073241"/>
                <a:gd name="connsiteX19" fmla="*/ 27844 w 3728980"/>
                <a:gd name="connsiteY19" fmla="*/ 315380 h 1073241"/>
                <a:gd name="connsiteX20" fmla="*/ 69804 w 3728980"/>
                <a:gd name="connsiteY20" fmla="*/ 309081 h 1073241"/>
                <a:gd name="connsiteX21" fmla="*/ 75109 w 3728980"/>
                <a:gd name="connsiteY21" fmla="*/ 305291 h 1073241"/>
                <a:gd name="connsiteX22" fmla="*/ 2161084 w 3728980"/>
                <a:gd name="connsiteY22" fmla="*/ 16366 h 1073241"/>
                <a:gd name="connsiteX23" fmla="*/ 2162349 w 3728980"/>
                <a:gd name="connsiteY23" fmla="*/ 16471 h 1073241"/>
                <a:gd name="connsiteX24" fmla="*/ 2190207 w 3728980"/>
                <a:gd name="connsiteY24" fmla="*/ 7472 h 1073241"/>
                <a:gd name="connsiteX25" fmla="*/ 2267447 w 3728980"/>
                <a:gd name="connsiteY25" fmla="*/ 0 h 1073241"/>
                <a:gd name="connsiteX0" fmla="*/ 2267447 w 3777194"/>
                <a:gd name="connsiteY0" fmla="*/ 0 h 1073241"/>
                <a:gd name="connsiteX1" fmla="*/ 2407763 w 3777194"/>
                <a:gd name="connsiteY1" fmla="*/ 27849 h 1073241"/>
                <a:gd name="connsiteX2" fmla="*/ 2422228 w 3777194"/>
                <a:gd name="connsiteY2" fmla="*/ 38128 h 1073241"/>
                <a:gd name="connsiteX3" fmla="*/ 2427784 w 3777194"/>
                <a:gd name="connsiteY3" fmla="*/ 38591 h 1073241"/>
                <a:gd name="connsiteX4" fmla="*/ 3678734 w 3777194"/>
                <a:gd name="connsiteY4" fmla="*/ 594216 h 1073241"/>
                <a:gd name="connsiteX5" fmla="*/ 3701136 w 3777194"/>
                <a:gd name="connsiteY5" fmla="*/ 600486 h 1073241"/>
                <a:gd name="connsiteX6" fmla="*/ 3728980 w 3777194"/>
                <a:gd name="connsiteY6" fmla="*/ 624849 h 1073241"/>
                <a:gd name="connsiteX7" fmla="*/ 3701136 w 3777194"/>
                <a:gd name="connsiteY7" fmla="*/ 649212 h 1073241"/>
                <a:gd name="connsiteX8" fmla="*/ 3675935 w 3777194"/>
                <a:gd name="connsiteY8" fmla="*/ 652996 h 1073241"/>
                <a:gd name="connsiteX9" fmla="*/ 1294309 w 3777194"/>
                <a:gd name="connsiteY9" fmla="*/ 1067291 h 1073241"/>
                <a:gd name="connsiteX10" fmla="*/ 1283753 w 3777194"/>
                <a:gd name="connsiteY10" fmla="*/ 1065180 h 1073241"/>
                <a:gd name="connsiteX11" fmla="*/ 1280264 w 3777194"/>
                <a:gd name="connsiteY11" fmla="*/ 1066307 h 1073241"/>
                <a:gd name="connsiteX12" fmla="*/ 1208584 w 3777194"/>
                <a:gd name="connsiteY12" fmla="*/ 1073241 h 1073241"/>
                <a:gd name="connsiteX13" fmla="*/ 1038906 w 3777194"/>
                <a:gd name="connsiteY13" fmla="*/ 1019350 h 1073241"/>
                <a:gd name="connsiteX14" fmla="*/ 1036732 w 3777194"/>
                <a:gd name="connsiteY14" fmla="*/ 1014190 h 1073241"/>
                <a:gd name="connsiteX15" fmla="*/ 8434 w 3777194"/>
                <a:gd name="connsiteY15" fmla="*/ 352916 h 1073241"/>
                <a:gd name="connsiteX16" fmla="*/ 12079 w 3777194"/>
                <a:gd name="connsiteY16" fmla="*/ 350312 h 1073241"/>
                <a:gd name="connsiteX17" fmla="*/ 0 w 3777194"/>
                <a:gd name="connsiteY17" fmla="*/ 339743 h 1073241"/>
                <a:gd name="connsiteX18" fmla="*/ 27844 w 3777194"/>
                <a:gd name="connsiteY18" fmla="*/ 315380 h 1073241"/>
                <a:gd name="connsiteX19" fmla="*/ 69804 w 3777194"/>
                <a:gd name="connsiteY19" fmla="*/ 309081 h 1073241"/>
                <a:gd name="connsiteX20" fmla="*/ 75109 w 3777194"/>
                <a:gd name="connsiteY20" fmla="*/ 305291 h 1073241"/>
                <a:gd name="connsiteX21" fmla="*/ 2161084 w 3777194"/>
                <a:gd name="connsiteY21" fmla="*/ 16366 h 1073241"/>
                <a:gd name="connsiteX22" fmla="*/ 2162349 w 3777194"/>
                <a:gd name="connsiteY22" fmla="*/ 16471 h 1073241"/>
                <a:gd name="connsiteX23" fmla="*/ 2190207 w 3777194"/>
                <a:gd name="connsiteY23" fmla="*/ 7472 h 1073241"/>
                <a:gd name="connsiteX24" fmla="*/ 2267447 w 3777194"/>
                <a:gd name="connsiteY24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69804 w 3728980"/>
                <a:gd name="connsiteY18" fmla="*/ 309081 h 1073241"/>
                <a:gd name="connsiteX19" fmla="*/ 75109 w 3728980"/>
                <a:gd name="connsiteY19" fmla="*/ 305291 h 1073241"/>
                <a:gd name="connsiteX20" fmla="*/ 2161084 w 3728980"/>
                <a:gd name="connsiteY20" fmla="*/ 16366 h 1073241"/>
                <a:gd name="connsiteX21" fmla="*/ 2162349 w 3728980"/>
                <a:gd name="connsiteY21" fmla="*/ 16471 h 1073241"/>
                <a:gd name="connsiteX22" fmla="*/ 2190207 w 3728980"/>
                <a:gd name="connsiteY22" fmla="*/ 7472 h 1073241"/>
                <a:gd name="connsiteX23" fmla="*/ 2267447 w 3728980"/>
                <a:gd name="connsiteY23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69804 w 3728980"/>
                <a:gd name="connsiteY18" fmla="*/ 309081 h 1073241"/>
                <a:gd name="connsiteX19" fmla="*/ 2161084 w 3728980"/>
                <a:gd name="connsiteY19" fmla="*/ 16366 h 1073241"/>
                <a:gd name="connsiteX20" fmla="*/ 2162349 w 3728980"/>
                <a:gd name="connsiteY20" fmla="*/ 16471 h 1073241"/>
                <a:gd name="connsiteX21" fmla="*/ 2190207 w 3728980"/>
                <a:gd name="connsiteY21" fmla="*/ 7472 h 1073241"/>
                <a:gd name="connsiteX22" fmla="*/ 2267447 w 3728980"/>
                <a:gd name="connsiteY22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8434 w 3728980"/>
                <a:gd name="connsiteY14" fmla="*/ 352916 h 1073241"/>
                <a:gd name="connsiteX15" fmla="*/ 12079 w 3728980"/>
                <a:gd name="connsiteY15" fmla="*/ 350312 h 1073241"/>
                <a:gd name="connsiteX16" fmla="*/ 0 w 3728980"/>
                <a:gd name="connsiteY16" fmla="*/ 339743 h 1073241"/>
                <a:gd name="connsiteX17" fmla="*/ 27844 w 3728980"/>
                <a:gd name="connsiteY17" fmla="*/ 315380 h 1073241"/>
                <a:gd name="connsiteX18" fmla="*/ 2161084 w 3728980"/>
                <a:gd name="connsiteY18" fmla="*/ 16366 h 1073241"/>
                <a:gd name="connsiteX19" fmla="*/ 2162349 w 3728980"/>
                <a:gd name="connsiteY19" fmla="*/ 16471 h 1073241"/>
                <a:gd name="connsiteX20" fmla="*/ 2190207 w 3728980"/>
                <a:gd name="connsiteY20" fmla="*/ 7472 h 1073241"/>
                <a:gd name="connsiteX21" fmla="*/ 2267447 w 3728980"/>
                <a:gd name="connsiteY21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61084 w 3728980"/>
                <a:gd name="connsiteY17" fmla="*/ 16366 h 1073241"/>
                <a:gd name="connsiteX18" fmla="*/ 2162349 w 3728980"/>
                <a:gd name="connsiteY18" fmla="*/ 16471 h 1073241"/>
                <a:gd name="connsiteX19" fmla="*/ 2190207 w 3728980"/>
                <a:gd name="connsiteY19" fmla="*/ 7472 h 1073241"/>
                <a:gd name="connsiteX20" fmla="*/ 2267447 w 3728980"/>
                <a:gd name="connsiteY20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61084 w 3728980"/>
                <a:gd name="connsiteY17" fmla="*/ 16366 h 1073241"/>
                <a:gd name="connsiteX18" fmla="*/ 2190207 w 3728980"/>
                <a:gd name="connsiteY18" fmla="*/ 7472 h 1073241"/>
                <a:gd name="connsiteX19" fmla="*/ 2267447 w 3728980"/>
                <a:gd name="connsiteY19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2427784 w 3728980"/>
                <a:gd name="connsiteY3" fmla="*/ 38591 h 1073241"/>
                <a:gd name="connsiteX4" fmla="*/ 3701136 w 3728980"/>
                <a:gd name="connsiteY4" fmla="*/ 600486 h 1073241"/>
                <a:gd name="connsiteX5" fmla="*/ 3728980 w 3728980"/>
                <a:gd name="connsiteY5" fmla="*/ 624849 h 1073241"/>
                <a:gd name="connsiteX6" fmla="*/ 3701136 w 3728980"/>
                <a:gd name="connsiteY6" fmla="*/ 649212 h 1073241"/>
                <a:gd name="connsiteX7" fmla="*/ 3675935 w 3728980"/>
                <a:gd name="connsiteY7" fmla="*/ 652996 h 1073241"/>
                <a:gd name="connsiteX8" fmla="*/ 1294309 w 3728980"/>
                <a:gd name="connsiteY8" fmla="*/ 1067291 h 1073241"/>
                <a:gd name="connsiteX9" fmla="*/ 1283753 w 3728980"/>
                <a:gd name="connsiteY9" fmla="*/ 1065180 h 1073241"/>
                <a:gd name="connsiteX10" fmla="*/ 1280264 w 3728980"/>
                <a:gd name="connsiteY10" fmla="*/ 1066307 h 1073241"/>
                <a:gd name="connsiteX11" fmla="*/ 1208584 w 3728980"/>
                <a:gd name="connsiteY11" fmla="*/ 1073241 h 1073241"/>
                <a:gd name="connsiteX12" fmla="*/ 1038906 w 3728980"/>
                <a:gd name="connsiteY12" fmla="*/ 1019350 h 1073241"/>
                <a:gd name="connsiteX13" fmla="*/ 1036732 w 3728980"/>
                <a:gd name="connsiteY13" fmla="*/ 1014190 h 1073241"/>
                <a:gd name="connsiteX14" fmla="*/ 12079 w 3728980"/>
                <a:gd name="connsiteY14" fmla="*/ 350312 h 1073241"/>
                <a:gd name="connsiteX15" fmla="*/ 0 w 3728980"/>
                <a:gd name="connsiteY15" fmla="*/ 339743 h 1073241"/>
                <a:gd name="connsiteX16" fmla="*/ 27844 w 3728980"/>
                <a:gd name="connsiteY16" fmla="*/ 315380 h 1073241"/>
                <a:gd name="connsiteX17" fmla="*/ 2190207 w 3728980"/>
                <a:gd name="connsiteY17" fmla="*/ 7472 h 1073241"/>
                <a:gd name="connsiteX18" fmla="*/ 2267447 w 3728980"/>
                <a:gd name="connsiteY18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2422228 w 3728980"/>
                <a:gd name="connsiteY2" fmla="*/ 38128 h 1073241"/>
                <a:gd name="connsiteX3" fmla="*/ 3701136 w 3728980"/>
                <a:gd name="connsiteY3" fmla="*/ 600486 h 1073241"/>
                <a:gd name="connsiteX4" fmla="*/ 3728980 w 3728980"/>
                <a:gd name="connsiteY4" fmla="*/ 624849 h 1073241"/>
                <a:gd name="connsiteX5" fmla="*/ 3701136 w 3728980"/>
                <a:gd name="connsiteY5" fmla="*/ 649212 h 1073241"/>
                <a:gd name="connsiteX6" fmla="*/ 3675935 w 3728980"/>
                <a:gd name="connsiteY6" fmla="*/ 652996 h 1073241"/>
                <a:gd name="connsiteX7" fmla="*/ 1294309 w 3728980"/>
                <a:gd name="connsiteY7" fmla="*/ 1067291 h 1073241"/>
                <a:gd name="connsiteX8" fmla="*/ 1283753 w 3728980"/>
                <a:gd name="connsiteY8" fmla="*/ 1065180 h 1073241"/>
                <a:gd name="connsiteX9" fmla="*/ 1280264 w 3728980"/>
                <a:gd name="connsiteY9" fmla="*/ 1066307 h 1073241"/>
                <a:gd name="connsiteX10" fmla="*/ 1208584 w 3728980"/>
                <a:gd name="connsiteY10" fmla="*/ 1073241 h 1073241"/>
                <a:gd name="connsiteX11" fmla="*/ 1038906 w 3728980"/>
                <a:gd name="connsiteY11" fmla="*/ 1019350 h 1073241"/>
                <a:gd name="connsiteX12" fmla="*/ 1036732 w 3728980"/>
                <a:gd name="connsiteY12" fmla="*/ 1014190 h 1073241"/>
                <a:gd name="connsiteX13" fmla="*/ 12079 w 3728980"/>
                <a:gd name="connsiteY13" fmla="*/ 350312 h 1073241"/>
                <a:gd name="connsiteX14" fmla="*/ 0 w 3728980"/>
                <a:gd name="connsiteY14" fmla="*/ 339743 h 1073241"/>
                <a:gd name="connsiteX15" fmla="*/ 27844 w 3728980"/>
                <a:gd name="connsiteY15" fmla="*/ 315380 h 1073241"/>
                <a:gd name="connsiteX16" fmla="*/ 2190207 w 3728980"/>
                <a:gd name="connsiteY16" fmla="*/ 7472 h 1073241"/>
                <a:gd name="connsiteX17" fmla="*/ 2267447 w 3728980"/>
                <a:gd name="connsiteY17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036732 w 3728980"/>
                <a:gd name="connsiteY11" fmla="*/ 1014190 h 1073241"/>
                <a:gd name="connsiteX12" fmla="*/ 12079 w 3728980"/>
                <a:gd name="connsiteY12" fmla="*/ 350312 h 1073241"/>
                <a:gd name="connsiteX13" fmla="*/ 0 w 3728980"/>
                <a:gd name="connsiteY13" fmla="*/ 339743 h 1073241"/>
                <a:gd name="connsiteX14" fmla="*/ 27844 w 3728980"/>
                <a:gd name="connsiteY14" fmla="*/ 315380 h 1073241"/>
                <a:gd name="connsiteX15" fmla="*/ 2190207 w 3728980"/>
                <a:gd name="connsiteY15" fmla="*/ 7472 h 1073241"/>
                <a:gd name="connsiteX16" fmla="*/ 2267447 w 3728980"/>
                <a:gd name="connsiteY16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2079 w 3728980"/>
                <a:gd name="connsiteY11" fmla="*/ 350312 h 1073241"/>
                <a:gd name="connsiteX12" fmla="*/ 0 w 3728980"/>
                <a:gd name="connsiteY12" fmla="*/ 339743 h 1073241"/>
                <a:gd name="connsiteX13" fmla="*/ 27844 w 3728980"/>
                <a:gd name="connsiteY13" fmla="*/ 315380 h 1073241"/>
                <a:gd name="connsiteX14" fmla="*/ 2190207 w 3728980"/>
                <a:gd name="connsiteY14" fmla="*/ 7472 h 1073241"/>
                <a:gd name="connsiteX15" fmla="*/ 2267447 w 3728980"/>
                <a:gd name="connsiteY15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94309 w 3728980"/>
                <a:gd name="connsiteY6" fmla="*/ 1067291 h 1073241"/>
                <a:gd name="connsiteX7" fmla="*/ 1283753 w 3728980"/>
                <a:gd name="connsiteY7" fmla="*/ 1065180 h 1073241"/>
                <a:gd name="connsiteX8" fmla="*/ 1280264 w 3728980"/>
                <a:gd name="connsiteY8" fmla="*/ 1066307 h 1073241"/>
                <a:gd name="connsiteX9" fmla="*/ 1208584 w 3728980"/>
                <a:gd name="connsiteY9" fmla="*/ 1073241 h 1073241"/>
                <a:gd name="connsiteX10" fmla="*/ 1038906 w 3728980"/>
                <a:gd name="connsiteY10" fmla="*/ 1019350 h 1073241"/>
                <a:gd name="connsiteX11" fmla="*/ 12079 w 3728980"/>
                <a:gd name="connsiteY11" fmla="*/ 350312 h 1073241"/>
                <a:gd name="connsiteX12" fmla="*/ 0 w 3728980"/>
                <a:gd name="connsiteY12" fmla="*/ 339743 h 1073241"/>
                <a:gd name="connsiteX13" fmla="*/ 27844 w 3728980"/>
                <a:gd name="connsiteY13" fmla="*/ 315380 h 1073241"/>
                <a:gd name="connsiteX14" fmla="*/ 2190207 w 3728980"/>
                <a:gd name="connsiteY14" fmla="*/ 7472 h 1073241"/>
                <a:gd name="connsiteX15" fmla="*/ 2267447 w 3728980"/>
                <a:gd name="connsiteY15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83753 w 3728980"/>
                <a:gd name="connsiteY6" fmla="*/ 1065180 h 1073241"/>
                <a:gd name="connsiteX7" fmla="*/ 1280264 w 3728980"/>
                <a:gd name="connsiteY7" fmla="*/ 1066307 h 1073241"/>
                <a:gd name="connsiteX8" fmla="*/ 1208584 w 3728980"/>
                <a:gd name="connsiteY8" fmla="*/ 1073241 h 1073241"/>
                <a:gd name="connsiteX9" fmla="*/ 1038906 w 3728980"/>
                <a:gd name="connsiteY9" fmla="*/ 1019350 h 1073241"/>
                <a:gd name="connsiteX10" fmla="*/ 12079 w 3728980"/>
                <a:gd name="connsiteY10" fmla="*/ 350312 h 1073241"/>
                <a:gd name="connsiteX11" fmla="*/ 0 w 3728980"/>
                <a:gd name="connsiteY11" fmla="*/ 339743 h 1073241"/>
                <a:gd name="connsiteX12" fmla="*/ 27844 w 3728980"/>
                <a:gd name="connsiteY12" fmla="*/ 315380 h 1073241"/>
                <a:gd name="connsiteX13" fmla="*/ 2190207 w 3728980"/>
                <a:gd name="connsiteY13" fmla="*/ 7472 h 1073241"/>
                <a:gd name="connsiteX14" fmla="*/ 2267447 w 3728980"/>
                <a:gd name="connsiteY14" fmla="*/ 0 h 1073241"/>
                <a:gd name="connsiteX0" fmla="*/ 2267447 w 3728980"/>
                <a:gd name="connsiteY0" fmla="*/ 0 h 1073241"/>
                <a:gd name="connsiteX1" fmla="*/ 2407763 w 3728980"/>
                <a:gd name="connsiteY1" fmla="*/ 27849 h 1073241"/>
                <a:gd name="connsiteX2" fmla="*/ 3701136 w 3728980"/>
                <a:gd name="connsiteY2" fmla="*/ 600486 h 1073241"/>
                <a:gd name="connsiteX3" fmla="*/ 3728980 w 3728980"/>
                <a:gd name="connsiteY3" fmla="*/ 624849 h 1073241"/>
                <a:gd name="connsiteX4" fmla="*/ 3701136 w 3728980"/>
                <a:gd name="connsiteY4" fmla="*/ 649212 h 1073241"/>
                <a:gd name="connsiteX5" fmla="*/ 3675935 w 3728980"/>
                <a:gd name="connsiteY5" fmla="*/ 652996 h 1073241"/>
                <a:gd name="connsiteX6" fmla="*/ 1280264 w 3728980"/>
                <a:gd name="connsiteY6" fmla="*/ 1066307 h 1073241"/>
                <a:gd name="connsiteX7" fmla="*/ 1208584 w 3728980"/>
                <a:gd name="connsiteY7" fmla="*/ 1073241 h 1073241"/>
                <a:gd name="connsiteX8" fmla="*/ 1038906 w 3728980"/>
                <a:gd name="connsiteY8" fmla="*/ 1019350 h 1073241"/>
                <a:gd name="connsiteX9" fmla="*/ 12079 w 3728980"/>
                <a:gd name="connsiteY9" fmla="*/ 350312 h 1073241"/>
                <a:gd name="connsiteX10" fmla="*/ 0 w 3728980"/>
                <a:gd name="connsiteY10" fmla="*/ 339743 h 1073241"/>
                <a:gd name="connsiteX11" fmla="*/ 27844 w 3728980"/>
                <a:gd name="connsiteY11" fmla="*/ 315380 h 1073241"/>
                <a:gd name="connsiteX12" fmla="*/ 2190207 w 3728980"/>
                <a:gd name="connsiteY12" fmla="*/ 7472 h 1073241"/>
                <a:gd name="connsiteX13" fmla="*/ 2267447 w 3728980"/>
                <a:gd name="connsiteY13" fmla="*/ 0 h 10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28980" h="1073241">
                  <a:moveTo>
                    <a:pt x="2267447" y="0"/>
                  </a:moveTo>
                  <a:cubicBezTo>
                    <a:pt x="2322244" y="0"/>
                    <a:pt x="2371853" y="10642"/>
                    <a:pt x="2407763" y="27849"/>
                  </a:cubicBezTo>
                  <a:lnTo>
                    <a:pt x="3701136" y="600486"/>
                  </a:lnTo>
                  <a:cubicBezTo>
                    <a:pt x="3709510" y="605591"/>
                    <a:pt x="3728980" y="615335"/>
                    <a:pt x="3728980" y="624849"/>
                  </a:cubicBezTo>
                  <a:cubicBezTo>
                    <a:pt x="3728980" y="634364"/>
                    <a:pt x="3718340" y="642977"/>
                    <a:pt x="3701136" y="649212"/>
                  </a:cubicBezTo>
                  <a:lnTo>
                    <a:pt x="3675935" y="652996"/>
                  </a:lnTo>
                  <a:lnTo>
                    <a:pt x="1280264" y="1066307"/>
                  </a:lnTo>
                  <a:cubicBezTo>
                    <a:pt x="1258232" y="1070772"/>
                    <a:pt x="1234010" y="1073241"/>
                    <a:pt x="1208584" y="1073241"/>
                  </a:cubicBezTo>
                  <a:cubicBezTo>
                    <a:pt x="1132307" y="1073241"/>
                    <a:pt x="1079561" y="1051020"/>
                    <a:pt x="1038906" y="1019350"/>
                  </a:cubicBezTo>
                  <a:lnTo>
                    <a:pt x="12079" y="350312"/>
                  </a:lnTo>
                  <a:lnTo>
                    <a:pt x="0" y="339743"/>
                  </a:lnTo>
                  <a:cubicBezTo>
                    <a:pt x="0" y="330229"/>
                    <a:pt x="10641" y="321615"/>
                    <a:pt x="27844" y="315380"/>
                  </a:cubicBezTo>
                  <a:lnTo>
                    <a:pt x="2190207" y="7472"/>
                  </a:lnTo>
                  <a:cubicBezTo>
                    <a:pt x="2213947" y="2661"/>
                    <a:pt x="2240049" y="0"/>
                    <a:pt x="2267447" y="0"/>
                  </a:cubicBezTo>
                  <a:close/>
                </a:path>
              </a:pathLst>
            </a:custGeom>
            <a:gradFill>
              <a:gsLst>
                <a:gs pos="0">
                  <a:srgbClr val="50E6FF"/>
                </a:gs>
                <a:gs pos="100000">
                  <a:srgbClr val="D59DFF"/>
                </a:gs>
              </a:gsLst>
              <a:lin ang="0" scaled="1"/>
            </a:gradFill>
            <a:ln>
              <a:noFill/>
              <a:prstDash/>
            </a:ln>
            <a:effectLst>
              <a:outerShdw blurRad="88900" dist="38100" dir="2700000" algn="tl" rotWithShape="0">
                <a:srgbClr val="000000">
                  <a:alpha val="11000"/>
                </a:srgbClr>
              </a:outerShdw>
            </a:effectLst>
            <a:scene3d>
              <a:camera prst="orthographicFront"/>
              <a:lightRig rig="threePt" dir="t"/>
            </a:scene3d>
            <a:sp3d extrusionH="285750">
              <a:bevelB w="50800"/>
              <a:extrusionClr>
                <a:schemeClr val="bg2">
                  <a:lumMod val="50000"/>
                </a:schemeClr>
              </a:extrusionClr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55" name="Freeform: Shape 1051">
              <a:extLst>
                <a:ext uri="{FF2B5EF4-FFF2-40B4-BE49-F238E27FC236}">
                  <a16:creationId xmlns:a16="http://schemas.microsoft.com/office/drawing/2014/main" id="{20240F46-7180-F320-678F-10279A176A98}"/>
                </a:ext>
              </a:extLst>
            </p:cNvPr>
            <p:cNvSpPr/>
            <p:nvPr/>
          </p:nvSpPr>
          <p:spPr>
            <a:xfrm>
              <a:off x="1489880" y="5152259"/>
              <a:ext cx="3344840" cy="719448"/>
            </a:xfrm>
            <a:custGeom>
              <a:avLst/>
              <a:gdLst>
                <a:gd name="connsiteX0" fmla="*/ 0 w 3344840"/>
                <a:gd name="connsiteY0" fmla="*/ 0 h 719448"/>
                <a:gd name="connsiteX1" fmla="*/ 8451 w 3344840"/>
                <a:gd name="connsiteY1" fmla="*/ 0 h 719448"/>
                <a:gd name="connsiteX2" fmla="*/ 10824 w 3344840"/>
                <a:gd name="connsiteY2" fmla="*/ 2077 h 719448"/>
                <a:gd name="connsiteX3" fmla="*/ 931071 w 3344840"/>
                <a:gd name="connsiteY3" fmla="*/ 601672 h 719448"/>
                <a:gd name="connsiteX4" fmla="*/ 1083137 w 3344840"/>
                <a:gd name="connsiteY4" fmla="*/ 649969 h 719448"/>
                <a:gd name="connsiteX5" fmla="*/ 1147377 w 3344840"/>
                <a:gd name="connsiteY5" fmla="*/ 643755 h 719448"/>
                <a:gd name="connsiteX6" fmla="*/ 3294386 w 3344840"/>
                <a:gd name="connsiteY6" fmla="*/ 273344 h 719448"/>
                <a:gd name="connsiteX7" fmla="*/ 3316971 w 3344840"/>
                <a:gd name="connsiteY7" fmla="*/ 269953 h 719448"/>
                <a:gd name="connsiteX8" fmla="*/ 3335290 w 3344840"/>
                <a:gd name="connsiteY8" fmla="*/ 253924 h 719448"/>
                <a:gd name="connsiteX9" fmla="*/ 3344307 w 3344840"/>
                <a:gd name="connsiteY9" fmla="*/ 253924 h 719448"/>
                <a:gd name="connsiteX10" fmla="*/ 3344307 w 3344840"/>
                <a:gd name="connsiteY10" fmla="*/ 316777 h 719448"/>
                <a:gd name="connsiteX11" fmla="*/ 3326497 w 3344840"/>
                <a:gd name="connsiteY11" fmla="*/ 341814 h 719448"/>
                <a:gd name="connsiteX12" fmla="*/ 1147377 w 3344840"/>
                <a:gd name="connsiteY12" fmla="*/ 713234 h 719448"/>
                <a:gd name="connsiteX13" fmla="*/ 1083137 w 3344840"/>
                <a:gd name="connsiteY13" fmla="*/ 719448 h 719448"/>
                <a:gd name="connsiteX14" fmla="*/ 931071 w 3344840"/>
                <a:gd name="connsiteY14" fmla="*/ 671151 h 719448"/>
                <a:gd name="connsiteX15" fmla="*/ 10825 w 3344840"/>
                <a:gd name="connsiteY15" fmla="*/ 71556 h 719448"/>
                <a:gd name="connsiteX16" fmla="*/ 0 w 3344840"/>
                <a:gd name="connsiteY16" fmla="*/ 62084 h 71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44840" h="719448">
                  <a:moveTo>
                    <a:pt x="0" y="0"/>
                  </a:moveTo>
                  <a:lnTo>
                    <a:pt x="8451" y="0"/>
                  </a:lnTo>
                  <a:lnTo>
                    <a:pt x="10824" y="2077"/>
                  </a:lnTo>
                  <a:lnTo>
                    <a:pt x="931071" y="601672"/>
                  </a:lnTo>
                  <a:cubicBezTo>
                    <a:pt x="967506" y="630055"/>
                    <a:pt x="1014777" y="649969"/>
                    <a:pt x="1083137" y="649969"/>
                  </a:cubicBezTo>
                  <a:cubicBezTo>
                    <a:pt x="1105923" y="649969"/>
                    <a:pt x="1127631" y="647756"/>
                    <a:pt x="1147377" y="643755"/>
                  </a:cubicBezTo>
                  <a:lnTo>
                    <a:pt x="3294386" y="273344"/>
                  </a:lnTo>
                  <a:lnTo>
                    <a:pt x="3316971" y="269953"/>
                  </a:lnTo>
                  <a:lnTo>
                    <a:pt x="3335290" y="253924"/>
                  </a:lnTo>
                  <a:lnTo>
                    <a:pt x="3344307" y="253924"/>
                  </a:lnTo>
                  <a:lnTo>
                    <a:pt x="3344307" y="316777"/>
                  </a:lnTo>
                  <a:cubicBezTo>
                    <a:pt x="3347895" y="339410"/>
                    <a:pt x="3332434" y="333468"/>
                    <a:pt x="3326497" y="341814"/>
                  </a:cubicBezTo>
                  <a:lnTo>
                    <a:pt x="1147377" y="713234"/>
                  </a:lnTo>
                  <a:cubicBezTo>
                    <a:pt x="1127632" y="717235"/>
                    <a:pt x="1105924" y="719448"/>
                    <a:pt x="1083137" y="719448"/>
                  </a:cubicBezTo>
                  <a:cubicBezTo>
                    <a:pt x="1014778" y="719448"/>
                    <a:pt x="967507" y="699534"/>
                    <a:pt x="931071" y="671151"/>
                  </a:cubicBezTo>
                  <a:lnTo>
                    <a:pt x="10825" y="71556"/>
                  </a:lnTo>
                  <a:lnTo>
                    <a:pt x="0" y="62084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  <a:prstDash/>
            </a:ln>
            <a:effectLst>
              <a:outerShdw blurRad="88900" dist="38100" dir="2700000" algn="tl" rotWithShape="0">
                <a:srgbClr val="000000">
                  <a:alpha val="11000"/>
                </a:srgbClr>
              </a:outerShdw>
            </a:effectLst>
            <a:scene3d>
              <a:camera prst="orthographicFront"/>
              <a:lightRig rig="threePt" dir="t"/>
            </a:scene3d>
            <a:sp3d extrusionH="285750">
              <a:bevelB w="50800"/>
              <a:extrusionClr>
                <a:schemeClr val="bg2">
                  <a:lumMod val="50000"/>
                </a:schemeClr>
              </a:extrusionClr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</p:grpSp>
      <p:sp>
        <p:nvSpPr>
          <p:cNvPr id="56" name="Freeform: Shape 56">
            <a:extLst>
              <a:ext uri="{FF2B5EF4-FFF2-40B4-BE49-F238E27FC236}">
                <a16:creationId xmlns:a16="http://schemas.microsoft.com/office/drawing/2014/main" id="{6FB7631E-9982-B355-F81C-AA97809F9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72991" y="2200024"/>
            <a:ext cx="3344840" cy="807450"/>
          </a:xfrm>
          <a:custGeom>
            <a:avLst/>
            <a:gdLst>
              <a:gd name="connsiteX0" fmla="*/ 0 w 3344840"/>
              <a:gd name="connsiteY0" fmla="*/ 0 h 807450"/>
              <a:gd name="connsiteX1" fmla="*/ 8451 w 3344840"/>
              <a:gd name="connsiteY1" fmla="*/ 0 h 807450"/>
              <a:gd name="connsiteX2" fmla="*/ 10824 w 3344840"/>
              <a:gd name="connsiteY2" fmla="*/ 2077 h 807450"/>
              <a:gd name="connsiteX3" fmla="*/ 931071 w 3344840"/>
              <a:gd name="connsiteY3" fmla="*/ 601672 h 807450"/>
              <a:gd name="connsiteX4" fmla="*/ 1083137 w 3344840"/>
              <a:gd name="connsiteY4" fmla="*/ 649969 h 807450"/>
              <a:gd name="connsiteX5" fmla="*/ 1147377 w 3344840"/>
              <a:gd name="connsiteY5" fmla="*/ 643755 h 807450"/>
              <a:gd name="connsiteX6" fmla="*/ 3294386 w 3344840"/>
              <a:gd name="connsiteY6" fmla="*/ 273344 h 807450"/>
              <a:gd name="connsiteX7" fmla="*/ 3316971 w 3344840"/>
              <a:gd name="connsiteY7" fmla="*/ 269953 h 807450"/>
              <a:gd name="connsiteX8" fmla="*/ 3335290 w 3344840"/>
              <a:gd name="connsiteY8" fmla="*/ 253924 h 807450"/>
              <a:gd name="connsiteX9" fmla="*/ 3344307 w 3344840"/>
              <a:gd name="connsiteY9" fmla="*/ 253924 h 807450"/>
              <a:gd name="connsiteX10" fmla="*/ 3344307 w 3344840"/>
              <a:gd name="connsiteY10" fmla="*/ 287523 h 807450"/>
              <a:gd name="connsiteX11" fmla="*/ 3344307 w 3344840"/>
              <a:gd name="connsiteY11" fmla="*/ 316777 h 807450"/>
              <a:gd name="connsiteX12" fmla="*/ 3344307 w 3344840"/>
              <a:gd name="connsiteY12" fmla="*/ 341926 h 807450"/>
              <a:gd name="connsiteX13" fmla="*/ 3344307 w 3344840"/>
              <a:gd name="connsiteY13" fmla="*/ 350376 h 807450"/>
              <a:gd name="connsiteX14" fmla="*/ 3344307 w 3344840"/>
              <a:gd name="connsiteY14" fmla="*/ 404779 h 807450"/>
              <a:gd name="connsiteX15" fmla="*/ 3326497 w 3344840"/>
              <a:gd name="connsiteY15" fmla="*/ 429816 h 807450"/>
              <a:gd name="connsiteX16" fmla="*/ 1147377 w 3344840"/>
              <a:gd name="connsiteY16" fmla="*/ 801236 h 807450"/>
              <a:gd name="connsiteX17" fmla="*/ 1083137 w 3344840"/>
              <a:gd name="connsiteY17" fmla="*/ 807450 h 807450"/>
              <a:gd name="connsiteX18" fmla="*/ 931071 w 3344840"/>
              <a:gd name="connsiteY18" fmla="*/ 759153 h 807450"/>
              <a:gd name="connsiteX19" fmla="*/ 10825 w 3344840"/>
              <a:gd name="connsiteY19" fmla="*/ 159558 h 807450"/>
              <a:gd name="connsiteX20" fmla="*/ 0 w 3344840"/>
              <a:gd name="connsiteY20" fmla="*/ 150086 h 807450"/>
              <a:gd name="connsiteX21" fmla="*/ 0 w 3344840"/>
              <a:gd name="connsiteY21" fmla="*/ 88002 h 807450"/>
              <a:gd name="connsiteX22" fmla="*/ 0 w 3344840"/>
              <a:gd name="connsiteY22" fmla="*/ 88002 h 807450"/>
              <a:gd name="connsiteX23" fmla="*/ 0 w 3344840"/>
              <a:gd name="connsiteY23" fmla="*/ 62084 h 807450"/>
              <a:gd name="connsiteX24" fmla="*/ 0 w 3344840"/>
              <a:gd name="connsiteY24" fmla="*/ 33599 h 80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44840" h="807450">
                <a:moveTo>
                  <a:pt x="0" y="0"/>
                </a:moveTo>
                <a:lnTo>
                  <a:pt x="8451" y="0"/>
                </a:lnTo>
                <a:lnTo>
                  <a:pt x="10824" y="2077"/>
                </a:lnTo>
                <a:lnTo>
                  <a:pt x="931071" y="601672"/>
                </a:lnTo>
                <a:cubicBezTo>
                  <a:pt x="967506" y="630055"/>
                  <a:pt x="1014777" y="649969"/>
                  <a:pt x="1083137" y="649969"/>
                </a:cubicBezTo>
                <a:cubicBezTo>
                  <a:pt x="1105923" y="649969"/>
                  <a:pt x="1127631" y="647756"/>
                  <a:pt x="1147377" y="643755"/>
                </a:cubicBezTo>
                <a:lnTo>
                  <a:pt x="3294386" y="273344"/>
                </a:lnTo>
                <a:lnTo>
                  <a:pt x="3316971" y="269953"/>
                </a:lnTo>
                <a:lnTo>
                  <a:pt x="3335290" y="253924"/>
                </a:lnTo>
                <a:lnTo>
                  <a:pt x="3344307" y="253924"/>
                </a:lnTo>
                <a:lnTo>
                  <a:pt x="3344307" y="287523"/>
                </a:lnTo>
                <a:lnTo>
                  <a:pt x="3344307" y="316777"/>
                </a:lnTo>
                <a:lnTo>
                  <a:pt x="3344307" y="341926"/>
                </a:lnTo>
                <a:lnTo>
                  <a:pt x="3344307" y="350376"/>
                </a:lnTo>
                <a:lnTo>
                  <a:pt x="3344307" y="404779"/>
                </a:lnTo>
                <a:cubicBezTo>
                  <a:pt x="3347895" y="427412"/>
                  <a:pt x="3332434" y="421470"/>
                  <a:pt x="3326497" y="429816"/>
                </a:cubicBezTo>
                <a:lnTo>
                  <a:pt x="1147377" y="801236"/>
                </a:lnTo>
                <a:cubicBezTo>
                  <a:pt x="1127632" y="805237"/>
                  <a:pt x="1105924" y="807450"/>
                  <a:pt x="1083137" y="807450"/>
                </a:cubicBezTo>
                <a:cubicBezTo>
                  <a:pt x="1014778" y="807450"/>
                  <a:pt x="967507" y="787536"/>
                  <a:pt x="931071" y="759153"/>
                </a:cubicBezTo>
                <a:lnTo>
                  <a:pt x="10825" y="159558"/>
                </a:lnTo>
                <a:lnTo>
                  <a:pt x="0" y="150086"/>
                </a:lnTo>
                <a:lnTo>
                  <a:pt x="0" y="88002"/>
                </a:lnTo>
                <a:lnTo>
                  <a:pt x="0" y="88002"/>
                </a:lnTo>
                <a:lnTo>
                  <a:pt x="0" y="62084"/>
                </a:lnTo>
                <a:lnTo>
                  <a:pt x="0" y="3359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8661C5"/>
              </a:gs>
            </a:gsLst>
            <a:lin ang="0" scaled="1"/>
          </a:gradFill>
          <a:ln w="12700">
            <a:noFill/>
          </a:ln>
          <a:effectLst>
            <a:outerShdw blurRad="139700" dist="50800" dir="5400000" sx="103000" sy="103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10058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57" name="Freeform: Shape 1023">
            <a:extLst>
              <a:ext uri="{FF2B5EF4-FFF2-40B4-BE49-F238E27FC236}">
                <a16:creationId xmlns:a16="http://schemas.microsoft.com/office/drawing/2014/main" id="{C07F6B05-90A0-E4AB-CD06-6FF72526D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275905" y="1894946"/>
            <a:ext cx="3341926" cy="961843"/>
          </a:xfrm>
          <a:custGeom>
            <a:avLst/>
            <a:gdLst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678734 w 3728980"/>
              <a:gd name="connsiteY4" fmla="*/ 594216 h 1073241"/>
              <a:gd name="connsiteX5" fmla="*/ 3678597 w 3728980"/>
              <a:gd name="connsiteY5" fmla="*/ 597102 h 1073241"/>
              <a:gd name="connsiteX6" fmla="*/ 3701136 w 3728980"/>
              <a:gd name="connsiteY6" fmla="*/ 600486 h 1073241"/>
              <a:gd name="connsiteX7" fmla="*/ 3728980 w 3728980"/>
              <a:gd name="connsiteY7" fmla="*/ 624849 h 1073241"/>
              <a:gd name="connsiteX8" fmla="*/ 3701136 w 3728980"/>
              <a:gd name="connsiteY8" fmla="*/ 649212 h 1073241"/>
              <a:gd name="connsiteX9" fmla="*/ 3675935 w 3728980"/>
              <a:gd name="connsiteY9" fmla="*/ 652996 h 1073241"/>
              <a:gd name="connsiteX10" fmla="*/ 3675559 w 3728980"/>
              <a:gd name="connsiteY10" fmla="*/ 660891 h 1073241"/>
              <a:gd name="connsiteX11" fmla="*/ 1294309 w 3728980"/>
              <a:gd name="connsiteY11" fmla="*/ 1067291 h 1073241"/>
              <a:gd name="connsiteX12" fmla="*/ 1283753 w 3728980"/>
              <a:gd name="connsiteY12" fmla="*/ 1065180 h 1073241"/>
              <a:gd name="connsiteX13" fmla="*/ 1280264 w 3728980"/>
              <a:gd name="connsiteY13" fmla="*/ 1066307 h 1073241"/>
              <a:gd name="connsiteX14" fmla="*/ 1208584 w 3728980"/>
              <a:gd name="connsiteY14" fmla="*/ 1073241 h 1073241"/>
              <a:gd name="connsiteX15" fmla="*/ 1038906 w 3728980"/>
              <a:gd name="connsiteY15" fmla="*/ 1019350 h 1073241"/>
              <a:gd name="connsiteX16" fmla="*/ 1036732 w 3728980"/>
              <a:gd name="connsiteY16" fmla="*/ 1014190 h 1073241"/>
              <a:gd name="connsiteX17" fmla="*/ 8434 w 3728980"/>
              <a:gd name="connsiteY17" fmla="*/ 352916 h 1073241"/>
              <a:gd name="connsiteX18" fmla="*/ 12079 w 3728980"/>
              <a:gd name="connsiteY18" fmla="*/ 350312 h 1073241"/>
              <a:gd name="connsiteX19" fmla="*/ 0 w 3728980"/>
              <a:gd name="connsiteY19" fmla="*/ 339743 h 1073241"/>
              <a:gd name="connsiteX20" fmla="*/ 27844 w 3728980"/>
              <a:gd name="connsiteY20" fmla="*/ 315380 h 1073241"/>
              <a:gd name="connsiteX21" fmla="*/ 69804 w 3728980"/>
              <a:gd name="connsiteY21" fmla="*/ 309081 h 1073241"/>
              <a:gd name="connsiteX22" fmla="*/ 75109 w 3728980"/>
              <a:gd name="connsiteY22" fmla="*/ 305291 h 1073241"/>
              <a:gd name="connsiteX23" fmla="*/ 2161084 w 3728980"/>
              <a:gd name="connsiteY23" fmla="*/ 16366 h 1073241"/>
              <a:gd name="connsiteX24" fmla="*/ 2162349 w 3728980"/>
              <a:gd name="connsiteY24" fmla="*/ 16471 h 1073241"/>
              <a:gd name="connsiteX25" fmla="*/ 2190207 w 3728980"/>
              <a:gd name="connsiteY25" fmla="*/ 7472 h 1073241"/>
              <a:gd name="connsiteX26" fmla="*/ 2267447 w 3728980"/>
              <a:gd name="connsiteY26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678734 w 3728980"/>
              <a:gd name="connsiteY4" fmla="*/ 594216 h 1073241"/>
              <a:gd name="connsiteX5" fmla="*/ 3678597 w 3728980"/>
              <a:gd name="connsiteY5" fmla="*/ 597102 h 1073241"/>
              <a:gd name="connsiteX6" fmla="*/ 3701136 w 3728980"/>
              <a:gd name="connsiteY6" fmla="*/ 600486 h 1073241"/>
              <a:gd name="connsiteX7" fmla="*/ 3728980 w 3728980"/>
              <a:gd name="connsiteY7" fmla="*/ 624849 h 1073241"/>
              <a:gd name="connsiteX8" fmla="*/ 3701136 w 3728980"/>
              <a:gd name="connsiteY8" fmla="*/ 649212 h 1073241"/>
              <a:gd name="connsiteX9" fmla="*/ 3675935 w 3728980"/>
              <a:gd name="connsiteY9" fmla="*/ 652996 h 1073241"/>
              <a:gd name="connsiteX10" fmla="*/ 1294309 w 3728980"/>
              <a:gd name="connsiteY10" fmla="*/ 1067291 h 1073241"/>
              <a:gd name="connsiteX11" fmla="*/ 1283753 w 3728980"/>
              <a:gd name="connsiteY11" fmla="*/ 1065180 h 1073241"/>
              <a:gd name="connsiteX12" fmla="*/ 1280264 w 3728980"/>
              <a:gd name="connsiteY12" fmla="*/ 1066307 h 1073241"/>
              <a:gd name="connsiteX13" fmla="*/ 1208584 w 3728980"/>
              <a:gd name="connsiteY13" fmla="*/ 1073241 h 1073241"/>
              <a:gd name="connsiteX14" fmla="*/ 1038906 w 3728980"/>
              <a:gd name="connsiteY14" fmla="*/ 1019350 h 1073241"/>
              <a:gd name="connsiteX15" fmla="*/ 1036732 w 3728980"/>
              <a:gd name="connsiteY15" fmla="*/ 1014190 h 1073241"/>
              <a:gd name="connsiteX16" fmla="*/ 8434 w 3728980"/>
              <a:gd name="connsiteY16" fmla="*/ 352916 h 1073241"/>
              <a:gd name="connsiteX17" fmla="*/ 12079 w 3728980"/>
              <a:gd name="connsiteY17" fmla="*/ 350312 h 1073241"/>
              <a:gd name="connsiteX18" fmla="*/ 0 w 3728980"/>
              <a:gd name="connsiteY18" fmla="*/ 339743 h 1073241"/>
              <a:gd name="connsiteX19" fmla="*/ 27844 w 3728980"/>
              <a:gd name="connsiteY19" fmla="*/ 315380 h 1073241"/>
              <a:gd name="connsiteX20" fmla="*/ 69804 w 3728980"/>
              <a:gd name="connsiteY20" fmla="*/ 309081 h 1073241"/>
              <a:gd name="connsiteX21" fmla="*/ 75109 w 3728980"/>
              <a:gd name="connsiteY21" fmla="*/ 305291 h 1073241"/>
              <a:gd name="connsiteX22" fmla="*/ 2161084 w 3728980"/>
              <a:gd name="connsiteY22" fmla="*/ 16366 h 1073241"/>
              <a:gd name="connsiteX23" fmla="*/ 2162349 w 3728980"/>
              <a:gd name="connsiteY23" fmla="*/ 16471 h 1073241"/>
              <a:gd name="connsiteX24" fmla="*/ 2190207 w 3728980"/>
              <a:gd name="connsiteY24" fmla="*/ 7472 h 1073241"/>
              <a:gd name="connsiteX25" fmla="*/ 2267447 w 3728980"/>
              <a:gd name="connsiteY25" fmla="*/ 0 h 1073241"/>
              <a:gd name="connsiteX0" fmla="*/ 2267447 w 3777194"/>
              <a:gd name="connsiteY0" fmla="*/ 0 h 1073241"/>
              <a:gd name="connsiteX1" fmla="*/ 2407763 w 3777194"/>
              <a:gd name="connsiteY1" fmla="*/ 27849 h 1073241"/>
              <a:gd name="connsiteX2" fmla="*/ 2422228 w 3777194"/>
              <a:gd name="connsiteY2" fmla="*/ 38128 h 1073241"/>
              <a:gd name="connsiteX3" fmla="*/ 2427784 w 3777194"/>
              <a:gd name="connsiteY3" fmla="*/ 38591 h 1073241"/>
              <a:gd name="connsiteX4" fmla="*/ 3678734 w 3777194"/>
              <a:gd name="connsiteY4" fmla="*/ 594216 h 1073241"/>
              <a:gd name="connsiteX5" fmla="*/ 3701136 w 3777194"/>
              <a:gd name="connsiteY5" fmla="*/ 600486 h 1073241"/>
              <a:gd name="connsiteX6" fmla="*/ 3728980 w 3777194"/>
              <a:gd name="connsiteY6" fmla="*/ 624849 h 1073241"/>
              <a:gd name="connsiteX7" fmla="*/ 3701136 w 3777194"/>
              <a:gd name="connsiteY7" fmla="*/ 649212 h 1073241"/>
              <a:gd name="connsiteX8" fmla="*/ 3675935 w 3777194"/>
              <a:gd name="connsiteY8" fmla="*/ 652996 h 1073241"/>
              <a:gd name="connsiteX9" fmla="*/ 1294309 w 3777194"/>
              <a:gd name="connsiteY9" fmla="*/ 1067291 h 1073241"/>
              <a:gd name="connsiteX10" fmla="*/ 1283753 w 3777194"/>
              <a:gd name="connsiteY10" fmla="*/ 1065180 h 1073241"/>
              <a:gd name="connsiteX11" fmla="*/ 1280264 w 3777194"/>
              <a:gd name="connsiteY11" fmla="*/ 1066307 h 1073241"/>
              <a:gd name="connsiteX12" fmla="*/ 1208584 w 3777194"/>
              <a:gd name="connsiteY12" fmla="*/ 1073241 h 1073241"/>
              <a:gd name="connsiteX13" fmla="*/ 1038906 w 3777194"/>
              <a:gd name="connsiteY13" fmla="*/ 1019350 h 1073241"/>
              <a:gd name="connsiteX14" fmla="*/ 1036732 w 3777194"/>
              <a:gd name="connsiteY14" fmla="*/ 1014190 h 1073241"/>
              <a:gd name="connsiteX15" fmla="*/ 8434 w 3777194"/>
              <a:gd name="connsiteY15" fmla="*/ 352916 h 1073241"/>
              <a:gd name="connsiteX16" fmla="*/ 12079 w 3777194"/>
              <a:gd name="connsiteY16" fmla="*/ 350312 h 1073241"/>
              <a:gd name="connsiteX17" fmla="*/ 0 w 3777194"/>
              <a:gd name="connsiteY17" fmla="*/ 339743 h 1073241"/>
              <a:gd name="connsiteX18" fmla="*/ 27844 w 3777194"/>
              <a:gd name="connsiteY18" fmla="*/ 315380 h 1073241"/>
              <a:gd name="connsiteX19" fmla="*/ 69804 w 3777194"/>
              <a:gd name="connsiteY19" fmla="*/ 309081 h 1073241"/>
              <a:gd name="connsiteX20" fmla="*/ 75109 w 3777194"/>
              <a:gd name="connsiteY20" fmla="*/ 305291 h 1073241"/>
              <a:gd name="connsiteX21" fmla="*/ 2161084 w 3777194"/>
              <a:gd name="connsiteY21" fmla="*/ 16366 h 1073241"/>
              <a:gd name="connsiteX22" fmla="*/ 2162349 w 3777194"/>
              <a:gd name="connsiteY22" fmla="*/ 16471 h 1073241"/>
              <a:gd name="connsiteX23" fmla="*/ 2190207 w 3777194"/>
              <a:gd name="connsiteY23" fmla="*/ 7472 h 1073241"/>
              <a:gd name="connsiteX24" fmla="*/ 2267447 w 3777194"/>
              <a:gd name="connsiteY24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8434 w 3728980"/>
              <a:gd name="connsiteY14" fmla="*/ 352916 h 1073241"/>
              <a:gd name="connsiteX15" fmla="*/ 12079 w 3728980"/>
              <a:gd name="connsiteY15" fmla="*/ 350312 h 1073241"/>
              <a:gd name="connsiteX16" fmla="*/ 0 w 3728980"/>
              <a:gd name="connsiteY16" fmla="*/ 339743 h 1073241"/>
              <a:gd name="connsiteX17" fmla="*/ 27844 w 3728980"/>
              <a:gd name="connsiteY17" fmla="*/ 315380 h 1073241"/>
              <a:gd name="connsiteX18" fmla="*/ 69804 w 3728980"/>
              <a:gd name="connsiteY18" fmla="*/ 309081 h 1073241"/>
              <a:gd name="connsiteX19" fmla="*/ 75109 w 3728980"/>
              <a:gd name="connsiteY19" fmla="*/ 305291 h 1073241"/>
              <a:gd name="connsiteX20" fmla="*/ 2161084 w 3728980"/>
              <a:gd name="connsiteY20" fmla="*/ 16366 h 1073241"/>
              <a:gd name="connsiteX21" fmla="*/ 2162349 w 3728980"/>
              <a:gd name="connsiteY21" fmla="*/ 16471 h 1073241"/>
              <a:gd name="connsiteX22" fmla="*/ 2190207 w 3728980"/>
              <a:gd name="connsiteY22" fmla="*/ 7472 h 1073241"/>
              <a:gd name="connsiteX23" fmla="*/ 2267447 w 3728980"/>
              <a:gd name="connsiteY23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8434 w 3728980"/>
              <a:gd name="connsiteY14" fmla="*/ 352916 h 1073241"/>
              <a:gd name="connsiteX15" fmla="*/ 12079 w 3728980"/>
              <a:gd name="connsiteY15" fmla="*/ 350312 h 1073241"/>
              <a:gd name="connsiteX16" fmla="*/ 0 w 3728980"/>
              <a:gd name="connsiteY16" fmla="*/ 339743 h 1073241"/>
              <a:gd name="connsiteX17" fmla="*/ 27844 w 3728980"/>
              <a:gd name="connsiteY17" fmla="*/ 315380 h 1073241"/>
              <a:gd name="connsiteX18" fmla="*/ 69804 w 3728980"/>
              <a:gd name="connsiteY18" fmla="*/ 309081 h 1073241"/>
              <a:gd name="connsiteX19" fmla="*/ 2161084 w 3728980"/>
              <a:gd name="connsiteY19" fmla="*/ 16366 h 1073241"/>
              <a:gd name="connsiteX20" fmla="*/ 2162349 w 3728980"/>
              <a:gd name="connsiteY20" fmla="*/ 16471 h 1073241"/>
              <a:gd name="connsiteX21" fmla="*/ 2190207 w 3728980"/>
              <a:gd name="connsiteY21" fmla="*/ 7472 h 1073241"/>
              <a:gd name="connsiteX22" fmla="*/ 2267447 w 3728980"/>
              <a:gd name="connsiteY22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8434 w 3728980"/>
              <a:gd name="connsiteY14" fmla="*/ 352916 h 1073241"/>
              <a:gd name="connsiteX15" fmla="*/ 12079 w 3728980"/>
              <a:gd name="connsiteY15" fmla="*/ 350312 h 1073241"/>
              <a:gd name="connsiteX16" fmla="*/ 0 w 3728980"/>
              <a:gd name="connsiteY16" fmla="*/ 339743 h 1073241"/>
              <a:gd name="connsiteX17" fmla="*/ 27844 w 3728980"/>
              <a:gd name="connsiteY17" fmla="*/ 315380 h 1073241"/>
              <a:gd name="connsiteX18" fmla="*/ 2161084 w 3728980"/>
              <a:gd name="connsiteY18" fmla="*/ 16366 h 1073241"/>
              <a:gd name="connsiteX19" fmla="*/ 2162349 w 3728980"/>
              <a:gd name="connsiteY19" fmla="*/ 16471 h 1073241"/>
              <a:gd name="connsiteX20" fmla="*/ 2190207 w 3728980"/>
              <a:gd name="connsiteY20" fmla="*/ 7472 h 1073241"/>
              <a:gd name="connsiteX21" fmla="*/ 2267447 w 3728980"/>
              <a:gd name="connsiteY21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12079 w 3728980"/>
              <a:gd name="connsiteY14" fmla="*/ 350312 h 1073241"/>
              <a:gd name="connsiteX15" fmla="*/ 0 w 3728980"/>
              <a:gd name="connsiteY15" fmla="*/ 339743 h 1073241"/>
              <a:gd name="connsiteX16" fmla="*/ 27844 w 3728980"/>
              <a:gd name="connsiteY16" fmla="*/ 315380 h 1073241"/>
              <a:gd name="connsiteX17" fmla="*/ 2161084 w 3728980"/>
              <a:gd name="connsiteY17" fmla="*/ 16366 h 1073241"/>
              <a:gd name="connsiteX18" fmla="*/ 2162349 w 3728980"/>
              <a:gd name="connsiteY18" fmla="*/ 16471 h 1073241"/>
              <a:gd name="connsiteX19" fmla="*/ 2190207 w 3728980"/>
              <a:gd name="connsiteY19" fmla="*/ 7472 h 1073241"/>
              <a:gd name="connsiteX20" fmla="*/ 2267447 w 3728980"/>
              <a:gd name="connsiteY20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12079 w 3728980"/>
              <a:gd name="connsiteY14" fmla="*/ 350312 h 1073241"/>
              <a:gd name="connsiteX15" fmla="*/ 0 w 3728980"/>
              <a:gd name="connsiteY15" fmla="*/ 339743 h 1073241"/>
              <a:gd name="connsiteX16" fmla="*/ 27844 w 3728980"/>
              <a:gd name="connsiteY16" fmla="*/ 315380 h 1073241"/>
              <a:gd name="connsiteX17" fmla="*/ 2161084 w 3728980"/>
              <a:gd name="connsiteY17" fmla="*/ 16366 h 1073241"/>
              <a:gd name="connsiteX18" fmla="*/ 2190207 w 3728980"/>
              <a:gd name="connsiteY18" fmla="*/ 7472 h 1073241"/>
              <a:gd name="connsiteX19" fmla="*/ 2267447 w 3728980"/>
              <a:gd name="connsiteY19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2427784 w 3728980"/>
              <a:gd name="connsiteY3" fmla="*/ 38591 h 1073241"/>
              <a:gd name="connsiteX4" fmla="*/ 3701136 w 3728980"/>
              <a:gd name="connsiteY4" fmla="*/ 600486 h 1073241"/>
              <a:gd name="connsiteX5" fmla="*/ 3728980 w 3728980"/>
              <a:gd name="connsiteY5" fmla="*/ 624849 h 1073241"/>
              <a:gd name="connsiteX6" fmla="*/ 3701136 w 3728980"/>
              <a:gd name="connsiteY6" fmla="*/ 649212 h 1073241"/>
              <a:gd name="connsiteX7" fmla="*/ 3675935 w 3728980"/>
              <a:gd name="connsiteY7" fmla="*/ 652996 h 1073241"/>
              <a:gd name="connsiteX8" fmla="*/ 1294309 w 3728980"/>
              <a:gd name="connsiteY8" fmla="*/ 1067291 h 1073241"/>
              <a:gd name="connsiteX9" fmla="*/ 1283753 w 3728980"/>
              <a:gd name="connsiteY9" fmla="*/ 1065180 h 1073241"/>
              <a:gd name="connsiteX10" fmla="*/ 1280264 w 3728980"/>
              <a:gd name="connsiteY10" fmla="*/ 1066307 h 1073241"/>
              <a:gd name="connsiteX11" fmla="*/ 1208584 w 3728980"/>
              <a:gd name="connsiteY11" fmla="*/ 1073241 h 1073241"/>
              <a:gd name="connsiteX12" fmla="*/ 1038906 w 3728980"/>
              <a:gd name="connsiteY12" fmla="*/ 1019350 h 1073241"/>
              <a:gd name="connsiteX13" fmla="*/ 1036732 w 3728980"/>
              <a:gd name="connsiteY13" fmla="*/ 1014190 h 1073241"/>
              <a:gd name="connsiteX14" fmla="*/ 12079 w 3728980"/>
              <a:gd name="connsiteY14" fmla="*/ 350312 h 1073241"/>
              <a:gd name="connsiteX15" fmla="*/ 0 w 3728980"/>
              <a:gd name="connsiteY15" fmla="*/ 339743 h 1073241"/>
              <a:gd name="connsiteX16" fmla="*/ 27844 w 3728980"/>
              <a:gd name="connsiteY16" fmla="*/ 315380 h 1073241"/>
              <a:gd name="connsiteX17" fmla="*/ 2190207 w 3728980"/>
              <a:gd name="connsiteY17" fmla="*/ 7472 h 1073241"/>
              <a:gd name="connsiteX18" fmla="*/ 2267447 w 3728980"/>
              <a:gd name="connsiteY18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2422228 w 3728980"/>
              <a:gd name="connsiteY2" fmla="*/ 38128 h 1073241"/>
              <a:gd name="connsiteX3" fmla="*/ 3701136 w 3728980"/>
              <a:gd name="connsiteY3" fmla="*/ 600486 h 1073241"/>
              <a:gd name="connsiteX4" fmla="*/ 3728980 w 3728980"/>
              <a:gd name="connsiteY4" fmla="*/ 624849 h 1073241"/>
              <a:gd name="connsiteX5" fmla="*/ 3701136 w 3728980"/>
              <a:gd name="connsiteY5" fmla="*/ 649212 h 1073241"/>
              <a:gd name="connsiteX6" fmla="*/ 3675935 w 3728980"/>
              <a:gd name="connsiteY6" fmla="*/ 652996 h 1073241"/>
              <a:gd name="connsiteX7" fmla="*/ 1294309 w 3728980"/>
              <a:gd name="connsiteY7" fmla="*/ 1067291 h 1073241"/>
              <a:gd name="connsiteX8" fmla="*/ 1283753 w 3728980"/>
              <a:gd name="connsiteY8" fmla="*/ 1065180 h 1073241"/>
              <a:gd name="connsiteX9" fmla="*/ 1280264 w 3728980"/>
              <a:gd name="connsiteY9" fmla="*/ 1066307 h 1073241"/>
              <a:gd name="connsiteX10" fmla="*/ 1208584 w 3728980"/>
              <a:gd name="connsiteY10" fmla="*/ 1073241 h 1073241"/>
              <a:gd name="connsiteX11" fmla="*/ 1038906 w 3728980"/>
              <a:gd name="connsiteY11" fmla="*/ 1019350 h 1073241"/>
              <a:gd name="connsiteX12" fmla="*/ 1036732 w 3728980"/>
              <a:gd name="connsiteY12" fmla="*/ 1014190 h 1073241"/>
              <a:gd name="connsiteX13" fmla="*/ 12079 w 3728980"/>
              <a:gd name="connsiteY13" fmla="*/ 350312 h 1073241"/>
              <a:gd name="connsiteX14" fmla="*/ 0 w 3728980"/>
              <a:gd name="connsiteY14" fmla="*/ 339743 h 1073241"/>
              <a:gd name="connsiteX15" fmla="*/ 27844 w 3728980"/>
              <a:gd name="connsiteY15" fmla="*/ 315380 h 1073241"/>
              <a:gd name="connsiteX16" fmla="*/ 2190207 w 3728980"/>
              <a:gd name="connsiteY16" fmla="*/ 7472 h 1073241"/>
              <a:gd name="connsiteX17" fmla="*/ 2267447 w 3728980"/>
              <a:gd name="connsiteY17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94309 w 3728980"/>
              <a:gd name="connsiteY6" fmla="*/ 1067291 h 1073241"/>
              <a:gd name="connsiteX7" fmla="*/ 1283753 w 3728980"/>
              <a:gd name="connsiteY7" fmla="*/ 1065180 h 1073241"/>
              <a:gd name="connsiteX8" fmla="*/ 1280264 w 3728980"/>
              <a:gd name="connsiteY8" fmla="*/ 1066307 h 1073241"/>
              <a:gd name="connsiteX9" fmla="*/ 1208584 w 3728980"/>
              <a:gd name="connsiteY9" fmla="*/ 1073241 h 1073241"/>
              <a:gd name="connsiteX10" fmla="*/ 1038906 w 3728980"/>
              <a:gd name="connsiteY10" fmla="*/ 1019350 h 1073241"/>
              <a:gd name="connsiteX11" fmla="*/ 1036732 w 3728980"/>
              <a:gd name="connsiteY11" fmla="*/ 1014190 h 1073241"/>
              <a:gd name="connsiteX12" fmla="*/ 12079 w 3728980"/>
              <a:gd name="connsiteY12" fmla="*/ 350312 h 1073241"/>
              <a:gd name="connsiteX13" fmla="*/ 0 w 3728980"/>
              <a:gd name="connsiteY13" fmla="*/ 339743 h 1073241"/>
              <a:gd name="connsiteX14" fmla="*/ 27844 w 3728980"/>
              <a:gd name="connsiteY14" fmla="*/ 315380 h 1073241"/>
              <a:gd name="connsiteX15" fmla="*/ 2190207 w 3728980"/>
              <a:gd name="connsiteY15" fmla="*/ 7472 h 1073241"/>
              <a:gd name="connsiteX16" fmla="*/ 2267447 w 3728980"/>
              <a:gd name="connsiteY16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94309 w 3728980"/>
              <a:gd name="connsiteY6" fmla="*/ 1067291 h 1073241"/>
              <a:gd name="connsiteX7" fmla="*/ 1283753 w 3728980"/>
              <a:gd name="connsiteY7" fmla="*/ 1065180 h 1073241"/>
              <a:gd name="connsiteX8" fmla="*/ 1280264 w 3728980"/>
              <a:gd name="connsiteY8" fmla="*/ 1066307 h 1073241"/>
              <a:gd name="connsiteX9" fmla="*/ 1208584 w 3728980"/>
              <a:gd name="connsiteY9" fmla="*/ 1073241 h 1073241"/>
              <a:gd name="connsiteX10" fmla="*/ 1038906 w 3728980"/>
              <a:gd name="connsiteY10" fmla="*/ 1019350 h 1073241"/>
              <a:gd name="connsiteX11" fmla="*/ 12079 w 3728980"/>
              <a:gd name="connsiteY11" fmla="*/ 350312 h 1073241"/>
              <a:gd name="connsiteX12" fmla="*/ 0 w 3728980"/>
              <a:gd name="connsiteY12" fmla="*/ 339743 h 1073241"/>
              <a:gd name="connsiteX13" fmla="*/ 27844 w 3728980"/>
              <a:gd name="connsiteY13" fmla="*/ 315380 h 1073241"/>
              <a:gd name="connsiteX14" fmla="*/ 2190207 w 3728980"/>
              <a:gd name="connsiteY14" fmla="*/ 7472 h 1073241"/>
              <a:gd name="connsiteX15" fmla="*/ 2267447 w 3728980"/>
              <a:gd name="connsiteY15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94309 w 3728980"/>
              <a:gd name="connsiteY6" fmla="*/ 1067291 h 1073241"/>
              <a:gd name="connsiteX7" fmla="*/ 1283753 w 3728980"/>
              <a:gd name="connsiteY7" fmla="*/ 1065180 h 1073241"/>
              <a:gd name="connsiteX8" fmla="*/ 1280264 w 3728980"/>
              <a:gd name="connsiteY8" fmla="*/ 1066307 h 1073241"/>
              <a:gd name="connsiteX9" fmla="*/ 1208584 w 3728980"/>
              <a:gd name="connsiteY9" fmla="*/ 1073241 h 1073241"/>
              <a:gd name="connsiteX10" fmla="*/ 1038906 w 3728980"/>
              <a:gd name="connsiteY10" fmla="*/ 1019350 h 1073241"/>
              <a:gd name="connsiteX11" fmla="*/ 12079 w 3728980"/>
              <a:gd name="connsiteY11" fmla="*/ 350312 h 1073241"/>
              <a:gd name="connsiteX12" fmla="*/ 0 w 3728980"/>
              <a:gd name="connsiteY12" fmla="*/ 339743 h 1073241"/>
              <a:gd name="connsiteX13" fmla="*/ 27844 w 3728980"/>
              <a:gd name="connsiteY13" fmla="*/ 315380 h 1073241"/>
              <a:gd name="connsiteX14" fmla="*/ 2190207 w 3728980"/>
              <a:gd name="connsiteY14" fmla="*/ 7472 h 1073241"/>
              <a:gd name="connsiteX15" fmla="*/ 2267447 w 3728980"/>
              <a:gd name="connsiteY15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83753 w 3728980"/>
              <a:gd name="connsiteY6" fmla="*/ 1065180 h 1073241"/>
              <a:gd name="connsiteX7" fmla="*/ 1280264 w 3728980"/>
              <a:gd name="connsiteY7" fmla="*/ 1066307 h 1073241"/>
              <a:gd name="connsiteX8" fmla="*/ 1208584 w 3728980"/>
              <a:gd name="connsiteY8" fmla="*/ 1073241 h 1073241"/>
              <a:gd name="connsiteX9" fmla="*/ 1038906 w 3728980"/>
              <a:gd name="connsiteY9" fmla="*/ 1019350 h 1073241"/>
              <a:gd name="connsiteX10" fmla="*/ 12079 w 3728980"/>
              <a:gd name="connsiteY10" fmla="*/ 350312 h 1073241"/>
              <a:gd name="connsiteX11" fmla="*/ 0 w 3728980"/>
              <a:gd name="connsiteY11" fmla="*/ 339743 h 1073241"/>
              <a:gd name="connsiteX12" fmla="*/ 27844 w 3728980"/>
              <a:gd name="connsiteY12" fmla="*/ 315380 h 1073241"/>
              <a:gd name="connsiteX13" fmla="*/ 2190207 w 3728980"/>
              <a:gd name="connsiteY13" fmla="*/ 7472 h 1073241"/>
              <a:gd name="connsiteX14" fmla="*/ 2267447 w 3728980"/>
              <a:gd name="connsiteY14" fmla="*/ 0 h 1073241"/>
              <a:gd name="connsiteX0" fmla="*/ 2267447 w 3728980"/>
              <a:gd name="connsiteY0" fmla="*/ 0 h 1073241"/>
              <a:gd name="connsiteX1" fmla="*/ 2407763 w 3728980"/>
              <a:gd name="connsiteY1" fmla="*/ 27849 h 1073241"/>
              <a:gd name="connsiteX2" fmla="*/ 3701136 w 3728980"/>
              <a:gd name="connsiteY2" fmla="*/ 600486 h 1073241"/>
              <a:gd name="connsiteX3" fmla="*/ 3728980 w 3728980"/>
              <a:gd name="connsiteY3" fmla="*/ 624849 h 1073241"/>
              <a:gd name="connsiteX4" fmla="*/ 3701136 w 3728980"/>
              <a:gd name="connsiteY4" fmla="*/ 649212 h 1073241"/>
              <a:gd name="connsiteX5" fmla="*/ 3675935 w 3728980"/>
              <a:gd name="connsiteY5" fmla="*/ 652996 h 1073241"/>
              <a:gd name="connsiteX6" fmla="*/ 1280264 w 3728980"/>
              <a:gd name="connsiteY6" fmla="*/ 1066307 h 1073241"/>
              <a:gd name="connsiteX7" fmla="*/ 1208584 w 3728980"/>
              <a:gd name="connsiteY7" fmla="*/ 1073241 h 1073241"/>
              <a:gd name="connsiteX8" fmla="*/ 1038906 w 3728980"/>
              <a:gd name="connsiteY8" fmla="*/ 1019350 h 1073241"/>
              <a:gd name="connsiteX9" fmla="*/ 12079 w 3728980"/>
              <a:gd name="connsiteY9" fmla="*/ 350312 h 1073241"/>
              <a:gd name="connsiteX10" fmla="*/ 0 w 3728980"/>
              <a:gd name="connsiteY10" fmla="*/ 339743 h 1073241"/>
              <a:gd name="connsiteX11" fmla="*/ 27844 w 3728980"/>
              <a:gd name="connsiteY11" fmla="*/ 315380 h 1073241"/>
              <a:gd name="connsiteX12" fmla="*/ 2190207 w 3728980"/>
              <a:gd name="connsiteY12" fmla="*/ 7472 h 1073241"/>
              <a:gd name="connsiteX13" fmla="*/ 2267447 w 3728980"/>
              <a:gd name="connsiteY13" fmla="*/ 0 h 107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28980" h="1073241">
                <a:moveTo>
                  <a:pt x="2267447" y="0"/>
                </a:moveTo>
                <a:cubicBezTo>
                  <a:pt x="2322244" y="0"/>
                  <a:pt x="2371853" y="10642"/>
                  <a:pt x="2407763" y="27849"/>
                </a:cubicBezTo>
                <a:lnTo>
                  <a:pt x="3701136" y="600486"/>
                </a:lnTo>
                <a:cubicBezTo>
                  <a:pt x="3709510" y="605591"/>
                  <a:pt x="3728980" y="615335"/>
                  <a:pt x="3728980" y="624849"/>
                </a:cubicBezTo>
                <a:cubicBezTo>
                  <a:pt x="3728980" y="634364"/>
                  <a:pt x="3718340" y="642977"/>
                  <a:pt x="3701136" y="649212"/>
                </a:cubicBezTo>
                <a:lnTo>
                  <a:pt x="3675935" y="652996"/>
                </a:lnTo>
                <a:lnTo>
                  <a:pt x="1280264" y="1066307"/>
                </a:lnTo>
                <a:cubicBezTo>
                  <a:pt x="1258232" y="1070772"/>
                  <a:pt x="1234010" y="1073241"/>
                  <a:pt x="1208584" y="1073241"/>
                </a:cubicBezTo>
                <a:cubicBezTo>
                  <a:pt x="1132307" y="1073241"/>
                  <a:pt x="1079561" y="1051020"/>
                  <a:pt x="1038906" y="1019350"/>
                </a:cubicBezTo>
                <a:lnTo>
                  <a:pt x="12079" y="350312"/>
                </a:lnTo>
                <a:lnTo>
                  <a:pt x="0" y="339743"/>
                </a:lnTo>
                <a:cubicBezTo>
                  <a:pt x="0" y="330229"/>
                  <a:pt x="10641" y="321615"/>
                  <a:pt x="27844" y="315380"/>
                </a:cubicBezTo>
                <a:lnTo>
                  <a:pt x="2190207" y="7472"/>
                </a:lnTo>
                <a:cubicBezTo>
                  <a:pt x="2213947" y="2661"/>
                  <a:pt x="2240049" y="0"/>
                  <a:pt x="2267447" y="0"/>
                </a:cubicBezTo>
                <a:close/>
              </a:path>
            </a:pathLst>
          </a:custGeom>
          <a:gradFill>
            <a:gsLst>
              <a:gs pos="0">
                <a:srgbClr val="A8F2FF"/>
              </a:gs>
              <a:gs pos="99000">
                <a:srgbClr val="EACEFF"/>
              </a:gs>
            </a:gsLst>
            <a:lin ang="0" scaled="1"/>
          </a:gradFill>
          <a:ln w="12700">
            <a:noFill/>
          </a:ln>
          <a:effectLst>
            <a:outerShdw blurRad="139700" dist="50800" dir="5400000" sx="103000" sy="103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100584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58" name="1a. Copilot">
            <a:extLst>
              <a:ext uri="{FF2B5EF4-FFF2-40B4-BE49-F238E27FC236}">
                <a16:creationId xmlns:a16="http://schemas.microsoft.com/office/drawing/2014/main" id="{1E2C45F9-4E80-A827-0CD7-EF3B058FCA10}"/>
              </a:ext>
            </a:extLst>
          </p:cNvPr>
          <p:cNvSpPr txBox="1">
            <a:spLocks/>
          </p:cNvSpPr>
          <p:nvPr/>
        </p:nvSpPr>
        <p:spPr>
          <a:xfrm>
            <a:off x="8505376" y="2284576"/>
            <a:ext cx="1335625" cy="21544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 Semibold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Copilot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7974ED7-8C52-8841-4ED3-BDA70DFC9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7" r="4012"/>
          <a:stretch>
            <a:fillRect/>
          </a:stretch>
        </p:blipFill>
        <p:spPr>
          <a:xfrm>
            <a:off x="7720149" y="2048152"/>
            <a:ext cx="449576" cy="471274"/>
          </a:xfrm>
          <a:prstGeom prst="rect">
            <a:avLst/>
          </a:prstGeom>
        </p:spPr>
      </p:pic>
      <p:sp>
        <p:nvSpPr>
          <p:cNvPr id="60" name="1a. Copilot">
            <a:extLst>
              <a:ext uri="{FF2B5EF4-FFF2-40B4-BE49-F238E27FC236}">
                <a16:creationId xmlns:a16="http://schemas.microsoft.com/office/drawing/2014/main" id="{9CF91908-BD6B-E81C-8BF3-2ED3F0A46DC0}"/>
              </a:ext>
            </a:extLst>
          </p:cNvPr>
          <p:cNvSpPr txBox="1">
            <a:spLocks/>
          </p:cNvSpPr>
          <p:nvPr/>
        </p:nvSpPr>
        <p:spPr>
          <a:xfrm>
            <a:off x="8505376" y="3507050"/>
            <a:ext cx="1335625" cy="21544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 Semibold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Agents</a:t>
            </a:r>
          </a:p>
        </p:txBody>
      </p:sp>
      <p:sp>
        <p:nvSpPr>
          <p:cNvPr id="61" name="1a. Copilot">
            <a:extLst>
              <a:ext uri="{FF2B5EF4-FFF2-40B4-BE49-F238E27FC236}">
                <a16:creationId xmlns:a16="http://schemas.microsoft.com/office/drawing/2014/main" id="{66EA63AC-2854-A376-4FCB-72823CF82AE6}"/>
              </a:ext>
            </a:extLst>
          </p:cNvPr>
          <p:cNvSpPr txBox="1">
            <a:spLocks/>
          </p:cNvSpPr>
          <p:nvPr/>
        </p:nvSpPr>
        <p:spPr>
          <a:xfrm>
            <a:off x="8492581" y="4636887"/>
            <a:ext cx="1335625" cy="382561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 Semibold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Knowledge</a:t>
            </a:r>
          </a:p>
        </p:txBody>
      </p:sp>
      <p:pic>
        <p:nvPicPr>
          <p:cNvPr id="62" name="Picture 2">
            <a:extLst>
              <a:ext uri="{FF2B5EF4-FFF2-40B4-BE49-F238E27FC236}">
                <a16:creationId xmlns:a16="http://schemas.microsoft.com/office/drawing/2014/main" id="{F0203982-5215-A2C3-F1F1-8C5C022D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300" y="3251219"/>
            <a:ext cx="471275" cy="47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Graphic 18">
            <a:extLst>
              <a:ext uri="{FF2B5EF4-FFF2-40B4-BE49-F238E27FC236}">
                <a16:creationId xmlns:a16="http://schemas.microsoft.com/office/drawing/2014/main" id="{3D1CD126-93EF-9D10-7983-6CD0C98F6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49220" y="1916246"/>
            <a:ext cx="570775" cy="588528"/>
          </a:xfrm>
          <a:custGeom>
            <a:avLst/>
            <a:gdLst>
              <a:gd name="connsiteX0" fmla="*/ 107447 w 190500"/>
              <a:gd name="connsiteY0" fmla="*/ 15230 h 196425"/>
              <a:gd name="connsiteX1" fmla="*/ 93716 w 190500"/>
              <a:gd name="connsiteY1" fmla="*/ 39006 h 196425"/>
              <a:gd name="connsiteX2" fmla="*/ 88151 w 190500"/>
              <a:gd name="connsiteY2" fmla="*/ 40383 h 196425"/>
              <a:gd name="connsiteX3" fmla="*/ 87500 w 190500"/>
              <a:gd name="connsiteY3" fmla="*/ 48800 h 196425"/>
              <a:gd name="connsiteX4" fmla="*/ 88211 w 190500"/>
              <a:gd name="connsiteY4" fmla="*/ 57596 h 196425"/>
              <a:gd name="connsiteX5" fmla="*/ 93351 w 190500"/>
              <a:gd name="connsiteY5" fmla="*/ 58833 h 196425"/>
              <a:gd name="connsiteX6" fmla="*/ 107165 w 190500"/>
              <a:gd name="connsiteY6" fmla="*/ 82745 h 196425"/>
              <a:gd name="connsiteX7" fmla="*/ 105390 w 190500"/>
              <a:gd name="connsiteY7" fmla="*/ 88758 h 196425"/>
              <a:gd name="connsiteX8" fmla="*/ 119529 w 190500"/>
              <a:gd name="connsiteY8" fmla="*/ 97536 h 196425"/>
              <a:gd name="connsiteX9" fmla="*/ 124229 w 190500"/>
              <a:gd name="connsiteY9" fmla="*/ 92595 h 196425"/>
              <a:gd name="connsiteX10" fmla="*/ 151849 w 190500"/>
              <a:gd name="connsiteY10" fmla="*/ 92600 h 196425"/>
              <a:gd name="connsiteX11" fmla="*/ 156600 w 190500"/>
              <a:gd name="connsiteY11" fmla="*/ 97598 h 196425"/>
              <a:gd name="connsiteX12" fmla="*/ 170726 w 190500"/>
              <a:gd name="connsiteY12" fmla="*/ 88903 h 196425"/>
              <a:gd name="connsiteX13" fmla="*/ 168839 w 190500"/>
              <a:gd name="connsiteY13" fmla="*/ 82370 h 196425"/>
              <a:gd name="connsiteX14" fmla="*/ 182569 w 190500"/>
              <a:gd name="connsiteY14" fmla="*/ 58593 h 196425"/>
              <a:gd name="connsiteX15" fmla="*/ 188130 w 190500"/>
              <a:gd name="connsiteY15" fmla="*/ 57218 h 196425"/>
              <a:gd name="connsiteX16" fmla="*/ 188781 w 190500"/>
              <a:gd name="connsiteY16" fmla="*/ 48800 h 196425"/>
              <a:gd name="connsiteX17" fmla="*/ 188070 w 190500"/>
              <a:gd name="connsiteY17" fmla="*/ 40002 h 196425"/>
              <a:gd name="connsiteX18" fmla="*/ 182935 w 190500"/>
              <a:gd name="connsiteY18" fmla="*/ 38766 h 196425"/>
              <a:gd name="connsiteX19" fmla="*/ 169121 w 190500"/>
              <a:gd name="connsiteY19" fmla="*/ 14854 h 196425"/>
              <a:gd name="connsiteX20" fmla="*/ 170895 w 190500"/>
              <a:gd name="connsiteY20" fmla="*/ 8845 h 196425"/>
              <a:gd name="connsiteX21" fmla="*/ 156755 w 190500"/>
              <a:gd name="connsiteY21" fmla="*/ 65 h 196425"/>
              <a:gd name="connsiteX22" fmla="*/ 152057 w 190500"/>
              <a:gd name="connsiteY22" fmla="*/ 5004 h 196425"/>
              <a:gd name="connsiteX23" fmla="*/ 124437 w 190500"/>
              <a:gd name="connsiteY23" fmla="*/ 4999 h 196425"/>
              <a:gd name="connsiteX24" fmla="*/ 119685 w 190500"/>
              <a:gd name="connsiteY24" fmla="*/ 0 h 196425"/>
              <a:gd name="connsiteX25" fmla="*/ 105559 w 190500"/>
              <a:gd name="connsiteY25" fmla="*/ 8694 h 196425"/>
              <a:gd name="connsiteX26" fmla="*/ 107447 w 190500"/>
              <a:gd name="connsiteY26" fmla="*/ 15230 h 196425"/>
              <a:gd name="connsiteX27" fmla="*/ 138141 w 190500"/>
              <a:gd name="connsiteY27" fmla="*/ 63087 h 196425"/>
              <a:gd name="connsiteX28" fmla="*/ 124330 w 190500"/>
              <a:gd name="connsiteY28" fmla="*/ 48800 h 196425"/>
              <a:gd name="connsiteX29" fmla="*/ 138141 w 190500"/>
              <a:gd name="connsiteY29" fmla="*/ 34512 h 196425"/>
              <a:gd name="connsiteX30" fmla="*/ 151951 w 190500"/>
              <a:gd name="connsiteY30" fmla="*/ 48800 h 196425"/>
              <a:gd name="connsiteX31" fmla="*/ 138141 w 190500"/>
              <a:gd name="connsiteY31" fmla="*/ 63087 h 196425"/>
              <a:gd name="connsiteX32" fmla="*/ 76215 w 190500"/>
              <a:gd name="connsiteY32" fmla="*/ 48799 h 196425"/>
              <a:gd name="connsiteX33" fmla="*/ 76394 w 190500"/>
              <a:gd name="connsiteY33" fmla="*/ 44051 h 196425"/>
              <a:gd name="connsiteX34" fmla="*/ 16672 w 190500"/>
              <a:gd name="connsiteY34" fmla="*/ 44048 h 196425"/>
              <a:gd name="connsiteX35" fmla="*/ 0 w 190500"/>
              <a:gd name="connsiteY35" fmla="*/ 60717 h 196425"/>
              <a:gd name="connsiteX36" fmla="*/ 0 w 190500"/>
              <a:gd name="connsiteY36" fmla="*/ 179733 h 196425"/>
              <a:gd name="connsiteX37" fmla="*/ 16672 w 190500"/>
              <a:gd name="connsiteY37" fmla="*/ 196402 h 196425"/>
              <a:gd name="connsiteX38" fmla="*/ 88096 w 190500"/>
              <a:gd name="connsiteY38" fmla="*/ 196401 h 196425"/>
              <a:gd name="connsiteX39" fmla="*/ 88101 w 190500"/>
              <a:gd name="connsiteY39" fmla="*/ 196425 h 196425"/>
              <a:gd name="connsiteX40" fmla="*/ 173820 w 190500"/>
              <a:gd name="connsiteY40" fmla="*/ 196425 h 196425"/>
              <a:gd name="connsiteX41" fmla="*/ 190492 w 190500"/>
              <a:gd name="connsiteY41" fmla="*/ 179756 h 196425"/>
              <a:gd name="connsiteX42" fmla="*/ 190500 w 190500"/>
              <a:gd name="connsiteY42" fmla="*/ 81871 h 196425"/>
              <a:gd name="connsiteX43" fmla="*/ 176209 w 190500"/>
              <a:gd name="connsiteY43" fmla="*/ 97635 h 196425"/>
              <a:gd name="connsiteX44" fmla="*/ 176202 w 190500"/>
              <a:gd name="connsiteY44" fmla="*/ 179756 h 196425"/>
              <a:gd name="connsiteX45" fmla="*/ 173820 w 190500"/>
              <a:gd name="connsiteY45" fmla="*/ 182138 h 196425"/>
              <a:gd name="connsiteX46" fmla="*/ 102391 w 190500"/>
              <a:gd name="connsiteY46" fmla="*/ 182138 h 196425"/>
              <a:gd name="connsiteX47" fmla="*/ 102390 w 190500"/>
              <a:gd name="connsiteY47" fmla="*/ 99359 h 196425"/>
              <a:gd name="connsiteX48" fmla="*/ 88094 w 190500"/>
              <a:gd name="connsiteY48" fmla="*/ 85268 h 196425"/>
              <a:gd name="connsiteX49" fmla="*/ 88101 w 190500"/>
              <a:gd name="connsiteY49" fmla="*/ 182115 h 196425"/>
              <a:gd name="connsiteX50" fmla="*/ 16672 w 190500"/>
              <a:gd name="connsiteY50" fmla="*/ 182115 h 196425"/>
              <a:gd name="connsiteX51" fmla="*/ 14290 w 190500"/>
              <a:gd name="connsiteY51" fmla="*/ 179733 h 196425"/>
              <a:gd name="connsiteX52" fmla="*/ 14290 w 190500"/>
              <a:gd name="connsiteY52" fmla="*/ 60717 h 196425"/>
              <a:gd name="connsiteX53" fmla="*/ 16672 w 190500"/>
              <a:gd name="connsiteY53" fmla="*/ 58336 h 196425"/>
              <a:gd name="connsiteX54" fmla="*/ 76947 w 190500"/>
              <a:gd name="connsiteY54" fmla="*/ 58343 h 196425"/>
              <a:gd name="connsiteX55" fmla="*/ 76215 w 190500"/>
              <a:gd name="connsiteY55" fmla="*/ 48799 h 196425"/>
              <a:gd name="connsiteX56" fmla="*/ 142797 w 190500"/>
              <a:gd name="connsiteY56" fmla="*/ 160718 h 196425"/>
              <a:gd name="connsiteX57" fmla="*/ 135651 w 190500"/>
              <a:gd name="connsiteY57" fmla="*/ 153574 h 196425"/>
              <a:gd name="connsiteX58" fmla="*/ 121361 w 190500"/>
              <a:gd name="connsiteY58" fmla="*/ 153574 h 196425"/>
              <a:gd name="connsiteX59" fmla="*/ 120391 w 190500"/>
              <a:gd name="connsiteY59" fmla="*/ 153640 h 196425"/>
              <a:gd name="connsiteX60" fmla="*/ 114215 w 190500"/>
              <a:gd name="connsiteY60" fmla="*/ 160718 h 196425"/>
              <a:gd name="connsiteX61" fmla="*/ 121361 w 190500"/>
              <a:gd name="connsiteY61" fmla="*/ 167861 h 196425"/>
              <a:gd name="connsiteX62" fmla="*/ 135651 w 190500"/>
              <a:gd name="connsiteY62" fmla="*/ 167861 h 196425"/>
              <a:gd name="connsiteX63" fmla="*/ 136621 w 190500"/>
              <a:gd name="connsiteY63" fmla="*/ 167797 h 196425"/>
              <a:gd name="connsiteX64" fmla="*/ 142797 w 190500"/>
              <a:gd name="connsiteY64" fmla="*/ 160718 h 196425"/>
              <a:gd name="connsiteX65" fmla="*/ 76148 w 190500"/>
              <a:gd name="connsiteY65" fmla="*/ 160718 h 196425"/>
              <a:gd name="connsiteX66" fmla="*/ 69002 w 190500"/>
              <a:gd name="connsiteY66" fmla="*/ 153574 h 196425"/>
              <a:gd name="connsiteX67" fmla="*/ 54696 w 190500"/>
              <a:gd name="connsiteY67" fmla="*/ 153574 h 196425"/>
              <a:gd name="connsiteX68" fmla="*/ 53726 w 190500"/>
              <a:gd name="connsiteY68" fmla="*/ 153640 h 196425"/>
              <a:gd name="connsiteX69" fmla="*/ 47551 w 190500"/>
              <a:gd name="connsiteY69" fmla="*/ 160718 h 196425"/>
              <a:gd name="connsiteX70" fmla="*/ 54696 w 190500"/>
              <a:gd name="connsiteY70" fmla="*/ 167861 h 196425"/>
              <a:gd name="connsiteX71" fmla="*/ 69002 w 190500"/>
              <a:gd name="connsiteY71" fmla="*/ 167861 h 196425"/>
              <a:gd name="connsiteX72" fmla="*/ 69972 w 190500"/>
              <a:gd name="connsiteY72" fmla="*/ 167797 h 196425"/>
              <a:gd name="connsiteX73" fmla="*/ 76148 w 190500"/>
              <a:gd name="connsiteY73" fmla="*/ 160718 h 19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90500" h="196425">
                <a:moveTo>
                  <a:pt x="107447" y="15230"/>
                </a:moveTo>
                <a:cubicBezTo>
                  <a:pt x="110445" y="25614"/>
                  <a:pt x="104211" y="36410"/>
                  <a:pt x="93716" y="39006"/>
                </a:cubicBezTo>
                <a:lnTo>
                  <a:pt x="88151" y="40383"/>
                </a:lnTo>
                <a:cubicBezTo>
                  <a:pt x="87723" y="43123"/>
                  <a:pt x="87500" y="45935"/>
                  <a:pt x="87500" y="48800"/>
                </a:cubicBezTo>
                <a:cubicBezTo>
                  <a:pt x="87500" y="51797"/>
                  <a:pt x="87744" y="54736"/>
                  <a:pt x="88211" y="57596"/>
                </a:cubicBezTo>
                <a:lnTo>
                  <a:pt x="93351" y="58833"/>
                </a:lnTo>
                <a:cubicBezTo>
                  <a:pt x="103949" y="61385"/>
                  <a:pt x="110250" y="72291"/>
                  <a:pt x="107165" y="82745"/>
                </a:cubicBezTo>
                <a:lnTo>
                  <a:pt x="105390" y="88758"/>
                </a:lnTo>
                <a:cubicBezTo>
                  <a:pt x="109574" y="92431"/>
                  <a:pt x="114341" y="95414"/>
                  <a:pt x="119529" y="97536"/>
                </a:cubicBezTo>
                <a:lnTo>
                  <a:pt x="124229" y="92595"/>
                </a:lnTo>
                <a:cubicBezTo>
                  <a:pt x="131741" y="84697"/>
                  <a:pt x="144338" y="84699"/>
                  <a:pt x="151849" y="92600"/>
                </a:cubicBezTo>
                <a:lnTo>
                  <a:pt x="156600" y="97598"/>
                </a:lnTo>
                <a:cubicBezTo>
                  <a:pt x="161778" y="95500"/>
                  <a:pt x="166541" y="92545"/>
                  <a:pt x="170726" y="88903"/>
                </a:cubicBezTo>
                <a:lnTo>
                  <a:pt x="168839" y="82370"/>
                </a:lnTo>
                <a:cubicBezTo>
                  <a:pt x="165841" y="71985"/>
                  <a:pt x="172075" y="61189"/>
                  <a:pt x="182569" y="58593"/>
                </a:cubicBezTo>
                <a:lnTo>
                  <a:pt x="188130" y="57218"/>
                </a:lnTo>
                <a:cubicBezTo>
                  <a:pt x="188559" y="54477"/>
                  <a:pt x="188781" y="51665"/>
                  <a:pt x="188781" y="48800"/>
                </a:cubicBezTo>
                <a:cubicBezTo>
                  <a:pt x="188781" y="45802"/>
                  <a:pt x="188537" y="42863"/>
                  <a:pt x="188070" y="40002"/>
                </a:cubicBezTo>
                <a:lnTo>
                  <a:pt x="182935" y="38766"/>
                </a:lnTo>
                <a:cubicBezTo>
                  <a:pt x="172337" y="36214"/>
                  <a:pt x="166036" y="25308"/>
                  <a:pt x="169121" y="14854"/>
                </a:cubicBezTo>
                <a:lnTo>
                  <a:pt x="170895" y="8845"/>
                </a:lnTo>
                <a:cubicBezTo>
                  <a:pt x="166711" y="5171"/>
                  <a:pt x="161943" y="2187"/>
                  <a:pt x="156755" y="65"/>
                </a:cubicBezTo>
                <a:lnTo>
                  <a:pt x="152057" y="5004"/>
                </a:lnTo>
                <a:cubicBezTo>
                  <a:pt x="144545" y="12903"/>
                  <a:pt x="131948" y="12901"/>
                  <a:pt x="124437" y="4999"/>
                </a:cubicBezTo>
                <a:lnTo>
                  <a:pt x="119685" y="0"/>
                </a:lnTo>
                <a:cubicBezTo>
                  <a:pt x="114508" y="2097"/>
                  <a:pt x="109744" y="5052"/>
                  <a:pt x="105559" y="8694"/>
                </a:cubicBezTo>
                <a:lnTo>
                  <a:pt x="107447" y="15230"/>
                </a:lnTo>
                <a:close/>
                <a:moveTo>
                  <a:pt x="138141" y="63087"/>
                </a:moveTo>
                <a:cubicBezTo>
                  <a:pt x="130513" y="63087"/>
                  <a:pt x="124330" y="56691"/>
                  <a:pt x="124330" y="48800"/>
                </a:cubicBezTo>
                <a:cubicBezTo>
                  <a:pt x="124330" y="40909"/>
                  <a:pt x="130513" y="34512"/>
                  <a:pt x="138141" y="34512"/>
                </a:cubicBezTo>
                <a:cubicBezTo>
                  <a:pt x="145769" y="34512"/>
                  <a:pt x="151951" y="40909"/>
                  <a:pt x="151951" y="48800"/>
                </a:cubicBezTo>
                <a:cubicBezTo>
                  <a:pt x="151951" y="56691"/>
                  <a:pt x="145769" y="63087"/>
                  <a:pt x="138141" y="63087"/>
                </a:cubicBezTo>
                <a:close/>
                <a:moveTo>
                  <a:pt x="76215" y="48799"/>
                </a:moveTo>
                <a:cubicBezTo>
                  <a:pt x="76215" y="47202"/>
                  <a:pt x="76276" y="45618"/>
                  <a:pt x="76394" y="44051"/>
                </a:cubicBezTo>
                <a:lnTo>
                  <a:pt x="16672" y="44048"/>
                </a:lnTo>
                <a:cubicBezTo>
                  <a:pt x="7464" y="44048"/>
                  <a:pt x="0" y="51511"/>
                  <a:pt x="0" y="60717"/>
                </a:cubicBezTo>
                <a:lnTo>
                  <a:pt x="0" y="179733"/>
                </a:lnTo>
                <a:cubicBezTo>
                  <a:pt x="0" y="188939"/>
                  <a:pt x="7464" y="196402"/>
                  <a:pt x="16672" y="196402"/>
                </a:cubicBezTo>
                <a:lnTo>
                  <a:pt x="88096" y="196401"/>
                </a:lnTo>
                <a:lnTo>
                  <a:pt x="88101" y="196425"/>
                </a:lnTo>
                <a:lnTo>
                  <a:pt x="173820" y="196425"/>
                </a:lnTo>
                <a:cubicBezTo>
                  <a:pt x="183028" y="196425"/>
                  <a:pt x="190492" y="188962"/>
                  <a:pt x="190492" y="179756"/>
                </a:cubicBezTo>
                <a:lnTo>
                  <a:pt x="190500" y="81871"/>
                </a:lnTo>
                <a:cubicBezTo>
                  <a:pt x="186674" y="87914"/>
                  <a:pt x="181829" y="93249"/>
                  <a:pt x="176209" y="97635"/>
                </a:cubicBezTo>
                <a:lnTo>
                  <a:pt x="176202" y="179756"/>
                </a:lnTo>
                <a:cubicBezTo>
                  <a:pt x="176202" y="181072"/>
                  <a:pt x="175135" y="182138"/>
                  <a:pt x="173820" y="182138"/>
                </a:cubicBezTo>
                <a:lnTo>
                  <a:pt x="102391" y="182138"/>
                </a:lnTo>
                <a:lnTo>
                  <a:pt x="102390" y="99359"/>
                </a:lnTo>
                <a:cubicBezTo>
                  <a:pt x="96895" y="95468"/>
                  <a:pt x="92062" y="90703"/>
                  <a:pt x="88094" y="85268"/>
                </a:cubicBezTo>
                <a:lnTo>
                  <a:pt x="88101" y="182115"/>
                </a:lnTo>
                <a:lnTo>
                  <a:pt x="16672" y="182115"/>
                </a:lnTo>
                <a:cubicBezTo>
                  <a:pt x="15357" y="182115"/>
                  <a:pt x="14290" y="181049"/>
                  <a:pt x="14290" y="179733"/>
                </a:cubicBezTo>
                <a:lnTo>
                  <a:pt x="14290" y="60717"/>
                </a:lnTo>
                <a:cubicBezTo>
                  <a:pt x="14290" y="59402"/>
                  <a:pt x="15357" y="58336"/>
                  <a:pt x="16672" y="58336"/>
                </a:cubicBezTo>
                <a:lnTo>
                  <a:pt x="76947" y="58343"/>
                </a:lnTo>
                <a:cubicBezTo>
                  <a:pt x="76465" y="55232"/>
                  <a:pt x="76215" y="52045"/>
                  <a:pt x="76215" y="48799"/>
                </a:cubicBezTo>
                <a:close/>
                <a:moveTo>
                  <a:pt x="142797" y="160718"/>
                </a:moveTo>
                <a:cubicBezTo>
                  <a:pt x="142797" y="156772"/>
                  <a:pt x="139597" y="153574"/>
                  <a:pt x="135651" y="153574"/>
                </a:cubicBezTo>
                <a:lnTo>
                  <a:pt x="121361" y="153574"/>
                </a:lnTo>
                <a:lnTo>
                  <a:pt x="120391" y="153640"/>
                </a:lnTo>
                <a:cubicBezTo>
                  <a:pt x="116904" y="154113"/>
                  <a:pt x="114215" y="157102"/>
                  <a:pt x="114215" y="160718"/>
                </a:cubicBezTo>
                <a:cubicBezTo>
                  <a:pt x="114215" y="164664"/>
                  <a:pt x="117415" y="167861"/>
                  <a:pt x="121361" y="167861"/>
                </a:cubicBezTo>
                <a:lnTo>
                  <a:pt x="135651" y="167861"/>
                </a:lnTo>
                <a:lnTo>
                  <a:pt x="136621" y="167797"/>
                </a:lnTo>
                <a:cubicBezTo>
                  <a:pt x="140108" y="167323"/>
                  <a:pt x="142797" y="164334"/>
                  <a:pt x="142797" y="160718"/>
                </a:cubicBezTo>
                <a:close/>
                <a:moveTo>
                  <a:pt x="76148" y="160718"/>
                </a:moveTo>
                <a:cubicBezTo>
                  <a:pt x="76148" y="156772"/>
                  <a:pt x="72949" y="153574"/>
                  <a:pt x="69002" y="153574"/>
                </a:cubicBezTo>
                <a:lnTo>
                  <a:pt x="54696" y="153574"/>
                </a:lnTo>
                <a:lnTo>
                  <a:pt x="53726" y="153640"/>
                </a:lnTo>
                <a:cubicBezTo>
                  <a:pt x="50239" y="154113"/>
                  <a:pt x="47551" y="157102"/>
                  <a:pt x="47551" y="160718"/>
                </a:cubicBezTo>
                <a:cubicBezTo>
                  <a:pt x="47551" y="164664"/>
                  <a:pt x="50750" y="167861"/>
                  <a:pt x="54696" y="167861"/>
                </a:cubicBezTo>
                <a:lnTo>
                  <a:pt x="69002" y="167861"/>
                </a:lnTo>
                <a:lnTo>
                  <a:pt x="69972" y="167797"/>
                </a:lnTo>
                <a:cubicBezTo>
                  <a:pt x="73460" y="167323"/>
                  <a:pt x="76148" y="164334"/>
                  <a:pt x="76148" y="160718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A2123459-CB23-5C8A-6CE6-512F947AA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3365" y="3099447"/>
            <a:ext cx="605352" cy="605352"/>
          </a:xfrm>
          <a:prstGeom prst="rect">
            <a:avLst/>
          </a:prstGeom>
        </p:spPr>
      </p:pic>
      <p:grpSp>
        <p:nvGrpSpPr>
          <p:cNvPr id="65" name="Graphic 1027">
            <a:extLst>
              <a:ext uri="{FF2B5EF4-FFF2-40B4-BE49-F238E27FC236}">
                <a16:creationId xmlns:a16="http://schemas.microsoft.com/office/drawing/2014/main" id="{820BB27B-FB72-7F07-BAE1-5A741D1E1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29333" y="4393165"/>
            <a:ext cx="546766" cy="585821"/>
            <a:chOff x="7740134" y="6008623"/>
            <a:chExt cx="546766" cy="585821"/>
          </a:xfrm>
          <a:solidFill>
            <a:schemeClr val="tx2"/>
          </a:solidFill>
          <a:effectLst/>
        </p:grpSpPr>
        <p:sp>
          <p:nvSpPr>
            <p:cNvPr id="66" name="Freeform: Shape 1030">
              <a:extLst>
                <a:ext uri="{FF2B5EF4-FFF2-40B4-BE49-F238E27FC236}">
                  <a16:creationId xmlns:a16="http://schemas.microsoft.com/office/drawing/2014/main" id="{D02EF305-0E9D-47EA-ED3D-3A70B62697A9}"/>
                </a:ext>
              </a:extLst>
            </p:cNvPr>
            <p:cNvSpPr/>
            <p:nvPr/>
          </p:nvSpPr>
          <p:spPr>
            <a:xfrm>
              <a:off x="8000498" y="6229933"/>
              <a:ext cx="260366" cy="364510"/>
            </a:xfrm>
            <a:custGeom>
              <a:avLst/>
              <a:gdLst>
                <a:gd name="connsiteX0" fmla="*/ 116830 w 260366"/>
                <a:gd name="connsiteY0" fmla="*/ 86204 h 364510"/>
                <a:gd name="connsiteX1" fmla="*/ 130296 w 260366"/>
                <a:gd name="connsiteY1" fmla="*/ 72535 h 364510"/>
                <a:gd name="connsiteX2" fmla="*/ 143764 w 260366"/>
                <a:gd name="connsiteY2" fmla="*/ 86204 h 364510"/>
                <a:gd name="connsiteX3" fmla="*/ 143764 w 260366"/>
                <a:gd name="connsiteY3" fmla="*/ 113543 h 364510"/>
                <a:gd name="connsiteX4" fmla="*/ 130296 w 260366"/>
                <a:gd name="connsiteY4" fmla="*/ 127212 h 364510"/>
                <a:gd name="connsiteX5" fmla="*/ 116830 w 260366"/>
                <a:gd name="connsiteY5" fmla="*/ 113543 h 364510"/>
                <a:gd name="connsiteX6" fmla="*/ 116830 w 260366"/>
                <a:gd name="connsiteY6" fmla="*/ 86204 h 364510"/>
                <a:gd name="connsiteX7" fmla="*/ 207155 w 260366"/>
                <a:gd name="connsiteY7" fmla="*/ 112918 h 364510"/>
                <a:gd name="connsiteX8" fmla="*/ 188110 w 260366"/>
                <a:gd name="connsiteY8" fmla="*/ 112918 h 364510"/>
                <a:gd name="connsiteX9" fmla="*/ 169065 w 260366"/>
                <a:gd name="connsiteY9" fmla="*/ 132250 h 364510"/>
                <a:gd name="connsiteX10" fmla="*/ 169065 w 260366"/>
                <a:gd name="connsiteY10" fmla="*/ 151582 h 364510"/>
                <a:gd name="connsiteX11" fmla="*/ 188110 w 260366"/>
                <a:gd name="connsiteY11" fmla="*/ 151582 h 364510"/>
                <a:gd name="connsiteX12" fmla="*/ 207155 w 260366"/>
                <a:gd name="connsiteY12" fmla="*/ 132250 h 364510"/>
                <a:gd name="connsiteX13" fmla="*/ 207155 w 260366"/>
                <a:gd name="connsiteY13" fmla="*/ 112918 h 364510"/>
                <a:gd name="connsiteX14" fmla="*/ 72484 w 260366"/>
                <a:gd name="connsiteY14" fmla="*/ 112918 h 364510"/>
                <a:gd name="connsiteX15" fmla="*/ 53438 w 260366"/>
                <a:gd name="connsiteY15" fmla="*/ 112918 h 364510"/>
                <a:gd name="connsiteX16" fmla="*/ 53438 w 260366"/>
                <a:gd name="connsiteY16" fmla="*/ 132250 h 364510"/>
                <a:gd name="connsiteX17" fmla="*/ 72484 w 260366"/>
                <a:gd name="connsiteY17" fmla="*/ 151582 h 364510"/>
                <a:gd name="connsiteX18" fmla="*/ 91529 w 260366"/>
                <a:gd name="connsiteY18" fmla="*/ 151582 h 364510"/>
                <a:gd name="connsiteX19" fmla="*/ 91529 w 260366"/>
                <a:gd name="connsiteY19" fmla="*/ 132250 h 364510"/>
                <a:gd name="connsiteX20" fmla="*/ 72484 w 260366"/>
                <a:gd name="connsiteY20" fmla="*/ 112918 h 364510"/>
                <a:gd name="connsiteX21" fmla="*/ 130296 w 260366"/>
                <a:gd name="connsiteY21" fmla="*/ -367 h 364510"/>
                <a:gd name="connsiteX22" fmla="*/ 260480 w 260366"/>
                <a:gd name="connsiteY22" fmla="*/ 131781 h 364510"/>
                <a:gd name="connsiteX23" fmla="*/ 212660 w 260366"/>
                <a:gd name="connsiteY23" fmla="*/ 236435 h 364510"/>
                <a:gd name="connsiteX24" fmla="*/ 209518 w 260366"/>
                <a:gd name="connsiteY24" fmla="*/ 241265 h 364510"/>
                <a:gd name="connsiteX25" fmla="*/ 208954 w 260366"/>
                <a:gd name="connsiteY25" fmla="*/ 243139 h 364510"/>
                <a:gd name="connsiteX26" fmla="*/ 188643 w 260366"/>
                <a:gd name="connsiteY26" fmla="*/ 332366 h 364510"/>
                <a:gd name="connsiteX27" fmla="*/ 152387 w 260366"/>
                <a:gd name="connsiteY27" fmla="*/ 364027 h 364510"/>
                <a:gd name="connsiteX28" fmla="*/ 149276 w 260366"/>
                <a:gd name="connsiteY28" fmla="*/ 364144 h 364510"/>
                <a:gd name="connsiteX29" fmla="*/ 111322 w 260366"/>
                <a:gd name="connsiteY29" fmla="*/ 364144 h 364510"/>
                <a:gd name="connsiteX30" fmla="*/ 72770 w 260366"/>
                <a:gd name="connsiteY30" fmla="*/ 335399 h 364510"/>
                <a:gd name="connsiteX31" fmla="*/ 71954 w 260366"/>
                <a:gd name="connsiteY31" fmla="*/ 332353 h 364510"/>
                <a:gd name="connsiteX32" fmla="*/ 51671 w 260366"/>
                <a:gd name="connsiteY32" fmla="*/ 243139 h 364510"/>
                <a:gd name="connsiteX33" fmla="*/ 47960 w 260366"/>
                <a:gd name="connsiteY33" fmla="*/ 236435 h 364510"/>
                <a:gd name="connsiteX34" fmla="*/ 223 w 260366"/>
                <a:gd name="connsiteY34" fmla="*/ 137210 h 364510"/>
                <a:gd name="connsiteX35" fmla="*/ 114 w 260366"/>
                <a:gd name="connsiteY35" fmla="*/ 131781 h 364510"/>
                <a:gd name="connsiteX36" fmla="*/ 184 w 260366"/>
                <a:gd name="connsiteY36" fmla="*/ 127420 h 364510"/>
                <a:gd name="connsiteX37" fmla="*/ 130296 w 260366"/>
                <a:gd name="connsiteY37" fmla="*/ -367 h 364510"/>
                <a:gd name="connsiteX38" fmla="*/ 168274 w 260366"/>
                <a:gd name="connsiteY38" fmla="*/ 300341 h 364510"/>
                <a:gd name="connsiteX39" fmla="*/ 92301 w 260366"/>
                <a:gd name="connsiteY39" fmla="*/ 300341 h 364510"/>
                <a:gd name="connsiteX40" fmla="*/ 98200 w 260366"/>
                <a:gd name="connsiteY40" fmla="*/ 326209 h 364510"/>
                <a:gd name="connsiteX41" fmla="*/ 109469 w 260366"/>
                <a:gd name="connsiteY41" fmla="*/ 336676 h 364510"/>
                <a:gd name="connsiteX42" fmla="*/ 111322 w 260366"/>
                <a:gd name="connsiteY42" fmla="*/ 336805 h 364510"/>
                <a:gd name="connsiteX43" fmla="*/ 149276 w 260366"/>
                <a:gd name="connsiteY43" fmla="*/ 336805 h 364510"/>
                <a:gd name="connsiteX44" fmla="*/ 161858 w 260366"/>
                <a:gd name="connsiteY44" fmla="*/ 328018 h 364510"/>
                <a:gd name="connsiteX45" fmla="*/ 162399 w 260366"/>
                <a:gd name="connsiteY45" fmla="*/ 326209 h 364510"/>
                <a:gd name="connsiteX46" fmla="*/ 168274 w 260366"/>
                <a:gd name="connsiteY46" fmla="*/ 300341 h 364510"/>
                <a:gd name="connsiteX47" fmla="*/ 130296 w 260366"/>
                <a:gd name="connsiteY47" fmla="*/ 26971 h 364510"/>
                <a:gd name="connsiteX48" fmla="*/ 27123 w 260366"/>
                <a:gd name="connsiteY48" fmla="*/ 127759 h 364510"/>
                <a:gd name="connsiteX49" fmla="*/ 27049 w 260366"/>
                <a:gd name="connsiteY49" fmla="*/ 131781 h 364510"/>
                <a:gd name="connsiteX50" fmla="*/ 27170 w 260366"/>
                <a:gd name="connsiteY50" fmla="*/ 136832 h 364510"/>
                <a:gd name="connsiteX51" fmla="*/ 66779 w 260366"/>
                <a:gd name="connsiteY51" fmla="*/ 216869 h 364510"/>
                <a:gd name="connsiteX52" fmla="*/ 77043 w 260366"/>
                <a:gd name="connsiteY52" fmla="*/ 233753 h 364510"/>
                <a:gd name="connsiteX53" fmla="*/ 77918 w 260366"/>
                <a:gd name="connsiteY53" fmla="*/ 236995 h 364510"/>
                <a:gd name="connsiteX54" fmla="*/ 86089 w 260366"/>
                <a:gd name="connsiteY54" fmla="*/ 273003 h 364510"/>
                <a:gd name="connsiteX55" fmla="*/ 116830 w 260366"/>
                <a:gd name="connsiteY55" fmla="*/ 273003 h 364510"/>
                <a:gd name="connsiteX56" fmla="*/ 116830 w 260366"/>
                <a:gd name="connsiteY56" fmla="*/ 159107 h 364510"/>
                <a:gd name="connsiteX57" fmla="*/ 130296 w 260366"/>
                <a:gd name="connsiteY57" fmla="*/ 145438 h 364510"/>
                <a:gd name="connsiteX58" fmla="*/ 143764 w 260366"/>
                <a:gd name="connsiteY58" fmla="*/ 159107 h 364510"/>
                <a:gd name="connsiteX59" fmla="*/ 143764 w 260366"/>
                <a:gd name="connsiteY59" fmla="*/ 273003 h 364510"/>
                <a:gd name="connsiteX60" fmla="*/ 174487 w 260366"/>
                <a:gd name="connsiteY60" fmla="*/ 273003 h 364510"/>
                <a:gd name="connsiteX61" fmla="*/ 182710 w 260366"/>
                <a:gd name="connsiteY61" fmla="*/ 236982 h 364510"/>
                <a:gd name="connsiteX62" fmla="*/ 191571 w 260366"/>
                <a:gd name="connsiteY62" fmla="*/ 219316 h 364510"/>
                <a:gd name="connsiteX63" fmla="*/ 193836 w 260366"/>
                <a:gd name="connsiteY63" fmla="*/ 216881 h 364510"/>
                <a:gd name="connsiteX64" fmla="*/ 233424 w 260366"/>
                <a:gd name="connsiteY64" fmla="*/ 136832 h 364510"/>
                <a:gd name="connsiteX65" fmla="*/ 233545 w 260366"/>
                <a:gd name="connsiteY65" fmla="*/ 131781 h 364510"/>
                <a:gd name="connsiteX66" fmla="*/ 233470 w 260366"/>
                <a:gd name="connsiteY66" fmla="*/ 127759 h 364510"/>
                <a:gd name="connsiteX67" fmla="*/ 130296 w 260366"/>
                <a:gd name="connsiteY67" fmla="*/ 26971 h 36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0366" h="364510">
                  <a:moveTo>
                    <a:pt x="116830" y="86204"/>
                  </a:moveTo>
                  <a:cubicBezTo>
                    <a:pt x="116830" y="78654"/>
                    <a:pt x="122859" y="72535"/>
                    <a:pt x="130296" y="72535"/>
                  </a:cubicBezTo>
                  <a:cubicBezTo>
                    <a:pt x="137735" y="72535"/>
                    <a:pt x="143764" y="78654"/>
                    <a:pt x="143764" y="86204"/>
                  </a:cubicBezTo>
                  <a:lnTo>
                    <a:pt x="143764" y="113543"/>
                  </a:lnTo>
                  <a:cubicBezTo>
                    <a:pt x="143764" y="121093"/>
                    <a:pt x="137735" y="127212"/>
                    <a:pt x="130296" y="127212"/>
                  </a:cubicBezTo>
                  <a:cubicBezTo>
                    <a:pt x="122859" y="127212"/>
                    <a:pt x="116830" y="121093"/>
                    <a:pt x="116830" y="113543"/>
                  </a:cubicBezTo>
                  <a:lnTo>
                    <a:pt x="116830" y="86204"/>
                  </a:lnTo>
                  <a:close/>
                  <a:moveTo>
                    <a:pt x="207155" y="112918"/>
                  </a:moveTo>
                  <a:cubicBezTo>
                    <a:pt x="201895" y="107580"/>
                    <a:pt x="193371" y="107580"/>
                    <a:pt x="188110" y="112918"/>
                  </a:cubicBezTo>
                  <a:lnTo>
                    <a:pt x="169065" y="132250"/>
                  </a:lnTo>
                  <a:cubicBezTo>
                    <a:pt x="163805" y="137587"/>
                    <a:pt x="163805" y="146244"/>
                    <a:pt x="169065" y="151582"/>
                  </a:cubicBezTo>
                  <a:cubicBezTo>
                    <a:pt x="174324" y="156919"/>
                    <a:pt x="182851" y="156919"/>
                    <a:pt x="188110" y="151582"/>
                  </a:cubicBezTo>
                  <a:lnTo>
                    <a:pt x="207155" y="132250"/>
                  </a:lnTo>
                  <a:cubicBezTo>
                    <a:pt x="212414" y="126912"/>
                    <a:pt x="212414" y="118255"/>
                    <a:pt x="207155" y="112918"/>
                  </a:cubicBezTo>
                  <a:close/>
                  <a:moveTo>
                    <a:pt x="72484" y="112918"/>
                  </a:moveTo>
                  <a:cubicBezTo>
                    <a:pt x="67224" y="107580"/>
                    <a:pt x="58697" y="107580"/>
                    <a:pt x="53438" y="112918"/>
                  </a:cubicBezTo>
                  <a:cubicBezTo>
                    <a:pt x="48179" y="118255"/>
                    <a:pt x="48179" y="126912"/>
                    <a:pt x="53438" y="132250"/>
                  </a:cubicBezTo>
                  <a:lnTo>
                    <a:pt x="72484" y="151582"/>
                  </a:lnTo>
                  <a:cubicBezTo>
                    <a:pt x="77743" y="156919"/>
                    <a:pt x="86270" y="156919"/>
                    <a:pt x="91529" y="151582"/>
                  </a:cubicBezTo>
                  <a:cubicBezTo>
                    <a:pt x="96789" y="146244"/>
                    <a:pt x="96789" y="137587"/>
                    <a:pt x="91529" y="132250"/>
                  </a:cubicBezTo>
                  <a:lnTo>
                    <a:pt x="72484" y="112918"/>
                  </a:lnTo>
                  <a:close/>
                  <a:moveTo>
                    <a:pt x="130296" y="-367"/>
                  </a:moveTo>
                  <a:cubicBezTo>
                    <a:pt x="202195" y="-367"/>
                    <a:pt x="260480" y="58801"/>
                    <a:pt x="260480" y="131781"/>
                  </a:cubicBezTo>
                  <a:cubicBezTo>
                    <a:pt x="260480" y="169977"/>
                    <a:pt x="244306" y="205048"/>
                    <a:pt x="212660" y="236435"/>
                  </a:cubicBezTo>
                  <a:cubicBezTo>
                    <a:pt x="211279" y="237802"/>
                    <a:pt x="210209" y="239455"/>
                    <a:pt x="209518" y="241265"/>
                  </a:cubicBezTo>
                  <a:lnTo>
                    <a:pt x="208954" y="243139"/>
                  </a:lnTo>
                  <a:lnTo>
                    <a:pt x="188643" y="332366"/>
                  </a:lnTo>
                  <a:cubicBezTo>
                    <a:pt x="184644" y="349941"/>
                    <a:pt x="169864" y="362660"/>
                    <a:pt x="152387" y="364027"/>
                  </a:cubicBezTo>
                  <a:lnTo>
                    <a:pt x="149276" y="364144"/>
                  </a:lnTo>
                  <a:lnTo>
                    <a:pt x="111322" y="364144"/>
                  </a:lnTo>
                  <a:cubicBezTo>
                    <a:pt x="93555" y="364144"/>
                    <a:pt x="78007" y="352388"/>
                    <a:pt x="72770" y="335399"/>
                  </a:cubicBezTo>
                  <a:lnTo>
                    <a:pt x="71954" y="332353"/>
                  </a:lnTo>
                  <a:lnTo>
                    <a:pt x="51671" y="243139"/>
                  </a:lnTo>
                  <a:cubicBezTo>
                    <a:pt x="51093" y="240588"/>
                    <a:pt x="49803" y="238257"/>
                    <a:pt x="47960" y="236435"/>
                  </a:cubicBezTo>
                  <a:cubicBezTo>
                    <a:pt x="17805" y="206532"/>
                    <a:pt x="1691" y="173309"/>
                    <a:pt x="223" y="137210"/>
                  </a:cubicBezTo>
                  <a:lnTo>
                    <a:pt x="114" y="131781"/>
                  </a:lnTo>
                  <a:lnTo>
                    <a:pt x="184" y="127420"/>
                  </a:lnTo>
                  <a:cubicBezTo>
                    <a:pt x="2452" y="56458"/>
                    <a:pt x="59836" y="-367"/>
                    <a:pt x="130296" y="-367"/>
                  </a:cubicBezTo>
                  <a:close/>
                  <a:moveTo>
                    <a:pt x="168274" y="300341"/>
                  </a:moveTo>
                  <a:lnTo>
                    <a:pt x="92301" y="300341"/>
                  </a:lnTo>
                  <a:lnTo>
                    <a:pt x="98200" y="326209"/>
                  </a:lnTo>
                  <a:cubicBezTo>
                    <a:pt x="99468" y="331794"/>
                    <a:pt x="104003" y="335907"/>
                    <a:pt x="109469" y="336676"/>
                  </a:cubicBezTo>
                  <a:lnTo>
                    <a:pt x="111322" y="336805"/>
                  </a:lnTo>
                  <a:lnTo>
                    <a:pt x="149276" y="336805"/>
                  </a:lnTo>
                  <a:cubicBezTo>
                    <a:pt x="154920" y="336805"/>
                    <a:pt x="159889" y="333252"/>
                    <a:pt x="161858" y="328018"/>
                  </a:cubicBezTo>
                  <a:lnTo>
                    <a:pt x="162399" y="326209"/>
                  </a:lnTo>
                  <a:lnTo>
                    <a:pt x="168274" y="300341"/>
                  </a:lnTo>
                  <a:close/>
                  <a:moveTo>
                    <a:pt x="130296" y="26971"/>
                  </a:moveTo>
                  <a:cubicBezTo>
                    <a:pt x="74600" y="26971"/>
                    <a:pt x="29205" y="71741"/>
                    <a:pt x="27123" y="127759"/>
                  </a:cubicBezTo>
                  <a:lnTo>
                    <a:pt x="27049" y="131781"/>
                  </a:lnTo>
                  <a:lnTo>
                    <a:pt x="27170" y="136832"/>
                  </a:lnTo>
                  <a:cubicBezTo>
                    <a:pt x="28537" y="165316"/>
                    <a:pt x="41542" y="191860"/>
                    <a:pt x="66779" y="216869"/>
                  </a:cubicBezTo>
                  <a:cubicBezTo>
                    <a:pt x="71523" y="221581"/>
                    <a:pt x="75038" y="227374"/>
                    <a:pt x="77043" y="233753"/>
                  </a:cubicBezTo>
                  <a:lnTo>
                    <a:pt x="77918" y="236995"/>
                  </a:lnTo>
                  <a:lnTo>
                    <a:pt x="86089" y="273003"/>
                  </a:lnTo>
                  <a:lnTo>
                    <a:pt x="116830" y="273003"/>
                  </a:lnTo>
                  <a:lnTo>
                    <a:pt x="116830" y="159107"/>
                  </a:lnTo>
                  <a:cubicBezTo>
                    <a:pt x="116830" y="151556"/>
                    <a:pt x="122859" y="145438"/>
                    <a:pt x="130296" y="145438"/>
                  </a:cubicBezTo>
                  <a:cubicBezTo>
                    <a:pt x="137735" y="145438"/>
                    <a:pt x="143764" y="151556"/>
                    <a:pt x="143764" y="159107"/>
                  </a:cubicBezTo>
                  <a:lnTo>
                    <a:pt x="143764" y="273003"/>
                  </a:lnTo>
                  <a:lnTo>
                    <a:pt x="174487" y="273003"/>
                  </a:lnTo>
                  <a:lnTo>
                    <a:pt x="182710" y="236982"/>
                  </a:lnTo>
                  <a:cubicBezTo>
                    <a:pt x="184198" y="230434"/>
                    <a:pt x="187251" y="224367"/>
                    <a:pt x="191571" y="219316"/>
                  </a:cubicBezTo>
                  <a:lnTo>
                    <a:pt x="193836" y="216881"/>
                  </a:lnTo>
                  <a:cubicBezTo>
                    <a:pt x="219057" y="191860"/>
                    <a:pt x="232057" y="165329"/>
                    <a:pt x="233424" y="136832"/>
                  </a:cubicBezTo>
                  <a:lnTo>
                    <a:pt x="233545" y="131781"/>
                  </a:lnTo>
                  <a:lnTo>
                    <a:pt x="233470" y="127759"/>
                  </a:lnTo>
                  <a:cubicBezTo>
                    <a:pt x="231388" y="71741"/>
                    <a:pt x="185994" y="26971"/>
                    <a:pt x="130296" y="26971"/>
                  </a:cubicBezTo>
                  <a:close/>
                </a:path>
              </a:pathLst>
            </a:custGeom>
            <a:grpFill/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100584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67" name="Freeform: Shape 1031">
              <a:extLst>
                <a:ext uri="{FF2B5EF4-FFF2-40B4-BE49-F238E27FC236}">
                  <a16:creationId xmlns:a16="http://schemas.microsoft.com/office/drawing/2014/main" id="{A57CD08B-7971-17A1-1C7C-9F7B7A373116}"/>
                </a:ext>
              </a:extLst>
            </p:cNvPr>
            <p:cNvSpPr/>
            <p:nvPr/>
          </p:nvSpPr>
          <p:spPr>
            <a:xfrm>
              <a:off x="7740134" y="6008623"/>
              <a:ext cx="546766" cy="351492"/>
            </a:xfrm>
            <a:custGeom>
              <a:avLst/>
              <a:gdLst>
                <a:gd name="connsiteX0" fmla="*/ 273497 w 546766"/>
                <a:gd name="connsiteY0" fmla="*/ -367 h 351492"/>
                <a:gd name="connsiteX1" fmla="*/ 432295 w 546766"/>
                <a:gd name="connsiteY1" fmla="*/ 130583 h 351492"/>
                <a:gd name="connsiteX2" fmla="*/ 434723 w 546766"/>
                <a:gd name="connsiteY2" fmla="*/ 130583 h 351492"/>
                <a:gd name="connsiteX3" fmla="*/ 546880 w 546766"/>
                <a:gd name="connsiteY3" fmla="*/ 240848 h 351492"/>
                <a:gd name="connsiteX4" fmla="*/ 545820 w 546766"/>
                <a:gd name="connsiteY4" fmla="*/ 256053 h 351492"/>
                <a:gd name="connsiteX5" fmla="*/ 501038 w 546766"/>
                <a:gd name="connsiteY5" fmla="*/ 218470 h 351492"/>
                <a:gd name="connsiteX6" fmla="*/ 434723 w 546766"/>
                <a:gd name="connsiteY6" fmla="*/ 171929 h 351492"/>
                <a:gd name="connsiteX7" fmla="*/ 413523 w 546766"/>
                <a:gd name="connsiteY7" fmla="*/ 171929 h 351492"/>
                <a:gd name="connsiteX8" fmla="*/ 392516 w 546766"/>
                <a:gd name="connsiteY8" fmla="*/ 152272 h 351492"/>
                <a:gd name="connsiteX9" fmla="*/ 273497 w 546766"/>
                <a:gd name="connsiteY9" fmla="*/ 40992 h 351492"/>
                <a:gd name="connsiteX10" fmla="*/ 154471 w 546766"/>
                <a:gd name="connsiteY10" fmla="*/ 152272 h 351492"/>
                <a:gd name="connsiteX11" fmla="*/ 133473 w 546766"/>
                <a:gd name="connsiteY11" fmla="*/ 171929 h 351492"/>
                <a:gd name="connsiteX12" fmla="*/ 112266 w 546766"/>
                <a:gd name="connsiteY12" fmla="*/ 171929 h 351492"/>
                <a:gd name="connsiteX13" fmla="*/ 42176 w 546766"/>
                <a:gd name="connsiteY13" fmla="*/ 240848 h 351492"/>
                <a:gd name="connsiteX14" fmla="*/ 112266 w 546766"/>
                <a:gd name="connsiteY14" fmla="*/ 309767 h 351492"/>
                <a:gd name="connsiteX15" fmla="*/ 235644 w 546766"/>
                <a:gd name="connsiteY15" fmla="*/ 309767 h 351492"/>
                <a:gd name="connsiteX16" fmla="*/ 225629 w 546766"/>
                <a:gd name="connsiteY16" fmla="*/ 351126 h 351492"/>
                <a:gd name="connsiteX17" fmla="*/ 112266 w 546766"/>
                <a:gd name="connsiteY17" fmla="*/ 351126 h 351492"/>
                <a:gd name="connsiteX18" fmla="*/ 114 w 546766"/>
                <a:gd name="connsiteY18" fmla="*/ 240848 h 351492"/>
                <a:gd name="connsiteX19" fmla="*/ 112266 w 546766"/>
                <a:gd name="connsiteY19" fmla="*/ 130583 h 351492"/>
                <a:gd name="connsiteX20" fmla="*/ 114701 w 546766"/>
                <a:gd name="connsiteY20" fmla="*/ 130583 h 351492"/>
                <a:gd name="connsiteX21" fmla="*/ 273497 w 546766"/>
                <a:gd name="connsiteY21" fmla="*/ -367 h 35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6766" h="351492">
                  <a:moveTo>
                    <a:pt x="273497" y="-367"/>
                  </a:moveTo>
                  <a:cubicBezTo>
                    <a:pt x="352720" y="-367"/>
                    <a:pt x="418991" y="55950"/>
                    <a:pt x="432295" y="130583"/>
                  </a:cubicBezTo>
                  <a:lnTo>
                    <a:pt x="434723" y="130583"/>
                  </a:lnTo>
                  <a:cubicBezTo>
                    <a:pt x="496662" y="130583"/>
                    <a:pt x="546880" y="179949"/>
                    <a:pt x="546880" y="240848"/>
                  </a:cubicBezTo>
                  <a:cubicBezTo>
                    <a:pt x="546880" y="246016"/>
                    <a:pt x="546521" y="251080"/>
                    <a:pt x="545820" y="256053"/>
                  </a:cubicBezTo>
                  <a:cubicBezTo>
                    <a:pt x="533088" y="241278"/>
                    <a:pt x="517964" y="228559"/>
                    <a:pt x="501038" y="218470"/>
                  </a:cubicBezTo>
                  <a:cubicBezTo>
                    <a:pt x="491581" y="191392"/>
                    <a:pt x="465465" y="171929"/>
                    <a:pt x="434723" y="171929"/>
                  </a:cubicBezTo>
                  <a:lnTo>
                    <a:pt x="413523" y="171929"/>
                  </a:lnTo>
                  <a:cubicBezTo>
                    <a:pt x="402310" y="171929"/>
                    <a:pt x="393066" y="163286"/>
                    <a:pt x="392516" y="152272"/>
                  </a:cubicBezTo>
                  <a:cubicBezTo>
                    <a:pt x="389401" y="90097"/>
                    <a:pt x="337089" y="40992"/>
                    <a:pt x="273497" y="40992"/>
                  </a:cubicBezTo>
                  <a:cubicBezTo>
                    <a:pt x="209903" y="40992"/>
                    <a:pt x="157596" y="90097"/>
                    <a:pt x="154471" y="152272"/>
                  </a:cubicBezTo>
                  <a:cubicBezTo>
                    <a:pt x="153925" y="163286"/>
                    <a:pt x="144682" y="171929"/>
                    <a:pt x="133473" y="171929"/>
                  </a:cubicBezTo>
                  <a:lnTo>
                    <a:pt x="112266" y="171929"/>
                  </a:lnTo>
                  <a:cubicBezTo>
                    <a:pt x="73563" y="171929"/>
                    <a:pt x="42176" y="202796"/>
                    <a:pt x="42176" y="240848"/>
                  </a:cubicBezTo>
                  <a:cubicBezTo>
                    <a:pt x="42176" y="278913"/>
                    <a:pt x="73563" y="309767"/>
                    <a:pt x="112266" y="309767"/>
                  </a:cubicBezTo>
                  <a:lnTo>
                    <a:pt x="235644" y="309767"/>
                  </a:lnTo>
                  <a:cubicBezTo>
                    <a:pt x="230715" y="322902"/>
                    <a:pt x="227307" y="336753"/>
                    <a:pt x="225629" y="351126"/>
                  </a:cubicBezTo>
                  <a:lnTo>
                    <a:pt x="112266" y="351126"/>
                  </a:lnTo>
                  <a:cubicBezTo>
                    <a:pt x="50325" y="351126"/>
                    <a:pt x="114" y="301747"/>
                    <a:pt x="114" y="240848"/>
                  </a:cubicBezTo>
                  <a:cubicBezTo>
                    <a:pt x="114" y="179949"/>
                    <a:pt x="50325" y="130583"/>
                    <a:pt x="112266" y="130583"/>
                  </a:cubicBezTo>
                  <a:lnTo>
                    <a:pt x="114701" y="130583"/>
                  </a:lnTo>
                  <a:cubicBezTo>
                    <a:pt x="128005" y="55950"/>
                    <a:pt x="194274" y="-367"/>
                    <a:pt x="273497" y="-367"/>
                  </a:cubicBezTo>
                  <a:close/>
                </a:path>
              </a:pathLst>
            </a:custGeom>
            <a:grpFill/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100584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</p:grpSp>
      <p:sp>
        <p:nvSpPr>
          <p:cNvPr id="68" name="Graphic 1032">
            <a:extLst>
              <a:ext uri="{FF2B5EF4-FFF2-40B4-BE49-F238E27FC236}">
                <a16:creationId xmlns:a16="http://schemas.microsoft.com/office/drawing/2014/main" id="{F5B1529D-5704-C9B4-3DF1-5431B6187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1739328" y="4324631"/>
            <a:ext cx="586126" cy="518835"/>
          </a:xfrm>
          <a:custGeom>
            <a:avLst/>
            <a:gdLst>
              <a:gd name="connsiteX0" fmla="*/ 99804 w 512860"/>
              <a:gd name="connsiteY0" fmla="*/ 116004 h 439594"/>
              <a:gd name="connsiteX1" fmla="*/ 238114 w 512860"/>
              <a:gd name="connsiteY1" fmla="*/ 0 h 439594"/>
              <a:gd name="connsiteX2" fmla="*/ 376425 w 512860"/>
              <a:gd name="connsiteY2" fmla="*/ 116004 h 439594"/>
              <a:gd name="connsiteX3" fmla="*/ 378540 w 512860"/>
              <a:gd name="connsiteY3" fmla="*/ 116004 h 439594"/>
              <a:gd name="connsiteX4" fmla="*/ 466407 w 512860"/>
              <a:gd name="connsiteY4" fmla="*/ 170953 h 439594"/>
              <a:gd name="connsiteX5" fmla="*/ 422143 w 512860"/>
              <a:gd name="connsiteY5" fmla="*/ 170953 h 439594"/>
              <a:gd name="connsiteX6" fmla="*/ 378540 w 512860"/>
              <a:gd name="connsiteY6" fmla="*/ 152637 h 439594"/>
              <a:gd name="connsiteX7" fmla="*/ 360074 w 512860"/>
              <a:gd name="connsiteY7" fmla="*/ 152637 h 439594"/>
              <a:gd name="connsiteX8" fmla="*/ 341780 w 512860"/>
              <a:gd name="connsiteY8" fmla="*/ 135222 h 439594"/>
              <a:gd name="connsiteX9" fmla="*/ 238114 w 512860"/>
              <a:gd name="connsiteY9" fmla="*/ 36633 h 439594"/>
              <a:gd name="connsiteX10" fmla="*/ 134448 w 512860"/>
              <a:gd name="connsiteY10" fmla="*/ 135222 h 439594"/>
              <a:gd name="connsiteX11" fmla="*/ 116154 w 512860"/>
              <a:gd name="connsiteY11" fmla="*/ 152637 h 439594"/>
              <a:gd name="connsiteX12" fmla="*/ 97688 w 512860"/>
              <a:gd name="connsiteY12" fmla="*/ 152637 h 439594"/>
              <a:gd name="connsiteX13" fmla="*/ 36633 w 512860"/>
              <a:gd name="connsiteY13" fmla="*/ 213692 h 439594"/>
              <a:gd name="connsiteX14" fmla="*/ 97688 w 512860"/>
              <a:gd name="connsiteY14" fmla="*/ 274747 h 439594"/>
              <a:gd name="connsiteX15" fmla="*/ 230511 w 512860"/>
              <a:gd name="connsiteY15" fmla="*/ 274747 h 439594"/>
              <a:gd name="connsiteX16" fmla="*/ 244219 w 512860"/>
              <a:gd name="connsiteY16" fmla="*/ 286528 h 439594"/>
              <a:gd name="connsiteX17" fmla="*/ 244219 w 512860"/>
              <a:gd name="connsiteY17" fmla="*/ 311379 h 439594"/>
              <a:gd name="connsiteX18" fmla="*/ 97688 w 512860"/>
              <a:gd name="connsiteY18" fmla="*/ 311379 h 439594"/>
              <a:gd name="connsiteX19" fmla="*/ 0 w 512860"/>
              <a:gd name="connsiteY19" fmla="*/ 213692 h 439594"/>
              <a:gd name="connsiteX20" fmla="*/ 97688 w 512860"/>
              <a:gd name="connsiteY20" fmla="*/ 116004 h 439594"/>
              <a:gd name="connsiteX21" fmla="*/ 99804 w 512860"/>
              <a:gd name="connsiteY21" fmla="*/ 116004 h 439594"/>
              <a:gd name="connsiteX22" fmla="*/ 244219 w 512860"/>
              <a:gd name="connsiteY22" fmla="*/ 219797 h 439594"/>
              <a:gd name="connsiteX23" fmla="*/ 268641 w 512860"/>
              <a:gd name="connsiteY23" fmla="*/ 195375 h 439594"/>
              <a:gd name="connsiteX24" fmla="*/ 488438 w 512860"/>
              <a:gd name="connsiteY24" fmla="*/ 195375 h 439594"/>
              <a:gd name="connsiteX25" fmla="*/ 512860 w 512860"/>
              <a:gd name="connsiteY25" fmla="*/ 219797 h 439594"/>
              <a:gd name="connsiteX26" fmla="*/ 512860 w 512860"/>
              <a:gd name="connsiteY26" fmla="*/ 244219 h 439594"/>
              <a:gd name="connsiteX27" fmla="*/ 488438 w 512860"/>
              <a:gd name="connsiteY27" fmla="*/ 268641 h 439594"/>
              <a:gd name="connsiteX28" fmla="*/ 268641 w 512860"/>
              <a:gd name="connsiteY28" fmla="*/ 268641 h 439594"/>
              <a:gd name="connsiteX29" fmla="*/ 244219 w 512860"/>
              <a:gd name="connsiteY29" fmla="*/ 244219 h 439594"/>
              <a:gd name="connsiteX30" fmla="*/ 244219 w 512860"/>
              <a:gd name="connsiteY30" fmla="*/ 219797 h 439594"/>
              <a:gd name="connsiteX31" fmla="*/ 488441 w 512860"/>
              <a:gd name="connsiteY31" fmla="*/ 293063 h 439594"/>
              <a:gd name="connsiteX32" fmla="*/ 268644 w 512860"/>
              <a:gd name="connsiteY32" fmla="*/ 293063 h 439594"/>
              <a:gd name="connsiteX33" fmla="*/ 268644 w 512860"/>
              <a:gd name="connsiteY33" fmla="*/ 390751 h 439594"/>
              <a:gd name="connsiteX34" fmla="*/ 317487 w 512860"/>
              <a:gd name="connsiteY34" fmla="*/ 439595 h 439594"/>
              <a:gd name="connsiteX35" fmla="*/ 439597 w 512860"/>
              <a:gd name="connsiteY35" fmla="*/ 439595 h 439594"/>
              <a:gd name="connsiteX36" fmla="*/ 488441 w 512860"/>
              <a:gd name="connsiteY36" fmla="*/ 390751 h 439594"/>
              <a:gd name="connsiteX37" fmla="*/ 488441 w 512860"/>
              <a:gd name="connsiteY37" fmla="*/ 293063 h 439594"/>
              <a:gd name="connsiteX38" fmla="*/ 341909 w 512860"/>
              <a:gd name="connsiteY38" fmla="*/ 317485 h 439594"/>
              <a:gd name="connsiteX39" fmla="*/ 415175 w 512860"/>
              <a:gd name="connsiteY39" fmla="*/ 317485 h 439594"/>
              <a:gd name="connsiteX40" fmla="*/ 427386 w 512860"/>
              <a:gd name="connsiteY40" fmla="*/ 329696 h 439594"/>
              <a:gd name="connsiteX41" fmla="*/ 415175 w 512860"/>
              <a:gd name="connsiteY41" fmla="*/ 341907 h 439594"/>
              <a:gd name="connsiteX42" fmla="*/ 341909 w 512860"/>
              <a:gd name="connsiteY42" fmla="*/ 341907 h 439594"/>
              <a:gd name="connsiteX43" fmla="*/ 329698 w 512860"/>
              <a:gd name="connsiteY43" fmla="*/ 329696 h 439594"/>
              <a:gd name="connsiteX44" fmla="*/ 341909 w 512860"/>
              <a:gd name="connsiteY44" fmla="*/ 317485 h 43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12860" h="439594">
                <a:moveTo>
                  <a:pt x="99804" y="116004"/>
                </a:moveTo>
                <a:cubicBezTo>
                  <a:pt x="111387" y="49888"/>
                  <a:pt x="169112" y="0"/>
                  <a:pt x="238114" y="0"/>
                </a:cubicBezTo>
                <a:cubicBezTo>
                  <a:pt x="307115" y="0"/>
                  <a:pt x="364839" y="49888"/>
                  <a:pt x="376425" y="116004"/>
                </a:cubicBezTo>
                <a:lnTo>
                  <a:pt x="378540" y="116004"/>
                </a:lnTo>
                <a:cubicBezTo>
                  <a:pt x="417165" y="116004"/>
                  <a:pt x="450553" y="138421"/>
                  <a:pt x="466407" y="170953"/>
                </a:cubicBezTo>
                <a:lnTo>
                  <a:pt x="422143" y="170953"/>
                </a:lnTo>
                <a:cubicBezTo>
                  <a:pt x="411060" y="159651"/>
                  <a:pt x="395620" y="152637"/>
                  <a:pt x="378540" y="152637"/>
                </a:cubicBezTo>
                <a:lnTo>
                  <a:pt x="360074" y="152637"/>
                </a:lnTo>
                <a:cubicBezTo>
                  <a:pt x="350308" y="152637"/>
                  <a:pt x="342259" y="144976"/>
                  <a:pt x="341780" y="135222"/>
                </a:cubicBezTo>
                <a:cubicBezTo>
                  <a:pt x="339067" y="80134"/>
                  <a:pt x="293503" y="36633"/>
                  <a:pt x="238114" y="36633"/>
                </a:cubicBezTo>
                <a:cubicBezTo>
                  <a:pt x="182725" y="36633"/>
                  <a:pt x="137161" y="80134"/>
                  <a:pt x="134448" y="135222"/>
                </a:cubicBezTo>
                <a:cubicBezTo>
                  <a:pt x="133968" y="144976"/>
                  <a:pt x="125919" y="152637"/>
                  <a:pt x="116154" y="152637"/>
                </a:cubicBezTo>
                <a:lnTo>
                  <a:pt x="97688" y="152637"/>
                </a:lnTo>
                <a:cubicBezTo>
                  <a:pt x="63968" y="152637"/>
                  <a:pt x="36633" y="179972"/>
                  <a:pt x="36633" y="213692"/>
                </a:cubicBezTo>
                <a:cubicBezTo>
                  <a:pt x="36633" y="247411"/>
                  <a:pt x="63968" y="274747"/>
                  <a:pt x="97688" y="274747"/>
                </a:cubicBezTo>
                <a:lnTo>
                  <a:pt x="230511" y="274747"/>
                </a:lnTo>
                <a:cubicBezTo>
                  <a:pt x="234299" y="279472"/>
                  <a:pt x="238946" y="283480"/>
                  <a:pt x="244219" y="286528"/>
                </a:cubicBezTo>
                <a:lnTo>
                  <a:pt x="244219" y="311379"/>
                </a:lnTo>
                <a:lnTo>
                  <a:pt x="97688" y="311379"/>
                </a:lnTo>
                <a:cubicBezTo>
                  <a:pt x="43736" y="311379"/>
                  <a:pt x="0" y="267642"/>
                  <a:pt x="0" y="213692"/>
                </a:cubicBezTo>
                <a:cubicBezTo>
                  <a:pt x="0" y="159741"/>
                  <a:pt x="43736" y="116004"/>
                  <a:pt x="97688" y="116004"/>
                </a:cubicBezTo>
                <a:lnTo>
                  <a:pt x="99804" y="116004"/>
                </a:lnTo>
                <a:close/>
                <a:moveTo>
                  <a:pt x="244219" y="219797"/>
                </a:moveTo>
                <a:cubicBezTo>
                  <a:pt x="244219" y="206309"/>
                  <a:pt x="255153" y="195375"/>
                  <a:pt x="268641" y="195375"/>
                </a:cubicBezTo>
                <a:lnTo>
                  <a:pt x="488438" y="195375"/>
                </a:lnTo>
                <a:cubicBezTo>
                  <a:pt x="501927" y="195375"/>
                  <a:pt x="512860" y="206309"/>
                  <a:pt x="512860" y="219797"/>
                </a:cubicBezTo>
                <a:lnTo>
                  <a:pt x="512860" y="244219"/>
                </a:lnTo>
                <a:cubicBezTo>
                  <a:pt x="512860" y="257707"/>
                  <a:pt x="501927" y="268641"/>
                  <a:pt x="488438" y="268641"/>
                </a:cubicBezTo>
                <a:lnTo>
                  <a:pt x="268641" y="268641"/>
                </a:lnTo>
                <a:cubicBezTo>
                  <a:pt x="255153" y="268641"/>
                  <a:pt x="244219" y="257707"/>
                  <a:pt x="244219" y="244219"/>
                </a:cubicBezTo>
                <a:lnTo>
                  <a:pt x="244219" y="219797"/>
                </a:lnTo>
                <a:close/>
                <a:moveTo>
                  <a:pt x="488441" y="293063"/>
                </a:moveTo>
                <a:lnTo>
                  <a:pt x="268644" y="293063"/>
                </a:lnTo>
                <a:lnTo>
                  <a:pt x="268644" y="390751"/>
                </a:lnTo>
                <a:cubicBezTo>
                  <a:pt x="268644" y="417727"/>
                  <a:pt x="290511" y="439595"/>
                  <a:pt x="317487" y="439595"/>
                </a:cubicBezTo>
                <a:lnTo>
                  <a:pt x="439597" y="439595"/>
                </a:lnTo>
                <a:cubicBezTo>
                  <a:pt x="466571" y="439595"/>
                  <a:pt x="488441" y="417727"/>
                  <a:pt x="488441" y="390751"/>
                </a:cubicBezTo>
                <a:lnTo>
                  <a:pt x="488441" y="293063"/>
                </a:lnTo>
                <a:close/>
                <a:moveTo>
                  <a:pt x="341909" y="317485"/>
                </a:moveTo>
                <a:lnTo>
                  <a:pt x="415175" y="317485"/>
                </a:lnTo>
                <a:cubicBezTo>
                  <a:pt x="421918" y="317485"/>
                  <a:pt x="427386" y="322953"/>
                  <a:pt x="427386" y="329696"/>
                </a:cubicBezTo>
                <a:cubicBezTo>
                  <a:pt x="427386" y="336439"/>
                  <a:pt x="421918" y="341907"/>
                  <a:pt x="415175" y="341907"/>
                </a:cubicBezTo>
                <a:lnTo>
                  <a:pt x="341909" y="341907"/>
                </a:lnTo>
                <a:cubicBezTo>
                  <a:pt x="335164" y="341907"/>
                  <a:pt x="329698" y="336439"/>
                  <a:pt x="329698" y="329696"/>
                </a:cubicBezTo>
                <a:cubicBezTo>
                  <a:pt x="329698" y="322953"/>
                  <a:pt x="335164" y="317485"/>
                  <a:pt x="341909" y="317485"/>
                </a:cubicBezTo>
                <a:close/>
              </a:path>
            </a:pathLst>
          </a:custGeom>
          <a:solidFill>
            <a:schemeClr val="tx2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1005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69" name="Graphic 1032">
            <a:extLst>
              <a:ext uri="{FF2B5EF4-FFF2-40B4-BE49-F238E27FC236}">
                <a16:creationId xmlns:a16="http://schemas.microsoft.com/office/drawing/2014/main" id="{B63DB5EE-91C3-FA95-A7E9-B55829339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1739328" y="4324631"/>
            <a:ext cx="586126" cy="518835"/>
          </a:xfrm>
          <a:custGeom>
            <a:avLst/>
            <a:gdLst>
              <a:gd name="connsiteX0" fmla="*/ 99804 w 512860"/>
              <a:gd name="connsiteY0" fmla="*/ 116004 h 439594"/>
              <a:gd name="connsiteX1" fmla="*/ 238114 w 512860"/>
              <a:gd name="connsiteY1" fmla="*/ 0 h 439594"/>
              <a:gd name="connsiteX2" fmla="*/ 376425 w 512860"/>
              <a:gd name="connsiteY2" fmla="*/ 116004 h 439594"/>
              <a:gd name="connsiteX3" fmla="*/ 378540 w 512860"/>
              <a:gd name="connsiteY3" fmla="*/ 116004 h 439594"/>
              <a:gd name="connsiteX4" fmla="*/ 466407 w 512860"/>
              <a:gd name="connsiteY4" fmla="*/ 170953 h 439594"/>
              <a:gd name="connsiteX5" fmla="*/ 422143 w 512860"/>
              <a:gd name="connsiteY5" fmla="*/ 170953 h 439594"/>
              <a:gd name="connsiteX6" fmla="*/ 378540 w 512860"/>
              <a:gd name="connsiteY6" fmla="*/ 152637 h 439594"/>
              <a:gd name="connsiteX7" fmla="*/ 360074 w 512860"/>
              <a:gd name="connsiteY7" fmla="*/ 152637 h 439594"/>
              <a:gd name="connsiteX8" fmla="*/ 341780 w 512860"/>
              <a:gd name="connsiteY8" fmla="*/ 135222 h 439594"/>
              <a:gd name="connsiteX9" fmla="*/ 238114 w 512860"/>
              <a:gd name="connsiteY9" fmla="*/ 36633 h 439594"/>
              <a:gd name="connsiteX10" fmla="*/ 134448 w 512860"/>
              <a:gd name="connsiteY10" fmla="*/ 135222 h 439594"/>
              <a:gd name="connsiteX11" fmla="*/ 116154 w 512860"/>
              <a:gd name="connsiteY11" fmla="*/ 152637 h 439594"/>
              <a:gd name="connsiteX12" fmla="*/ 97688 w 512860"/>
              <a:gd name="connsiteY12" fmla="*/ 152637 h 439594"/>
              <a:gd name="connsiteX13" fmla="*/ 36633 w 512860"/>
              <a:gd name="connsiteY13" fmla="*/ 213692 h 439594"/>
              <a:gd name="connsiteX14" fmla="*/ 97688 w 512860"/>
              <a:gd name="connsiteY14" fmla="*/ 274747 h 439594"/>
              <a:gd name="connsiteX15" fmla="*/ 230511 w 512860"/>
              <a:gd name="connsiteY15" fmla="*/ 274747 h 439594"/>
              <a:gd name="connsiteX16" fmla="*/ 244219 w 512860"/>
              <a:gd name="connsiteY16" fmla="*/ 286528 h 439594"/>
              <a:gd name="connsiteX17" fmla="*/ 244219 w 512860"/>
              <a:gd name="connsiteY17" fmla="*/ 311379 h 439594"/>
              <a:gd name="connsiteX18" fmla="*/ 97688 w 512860"/>
              <a:gd name="connsiteY18" fmla="*/ 311379 h 439594"/>
              <a:gd name="connsiteX19" fmla="*/ 0 w 512860"/>
              <a:gd name="connsiteY19" fmla="*/ 213692 h 439594"/>
              <a:gd name="connsiteX20" fmla="*/ 97688 w 512860"/>
              <a:gd name="connsiteY20" fmla="*/ 116004 h 439594"/>
              <a:gd name="connsiteX21" fmla="*/ 99804 w 512860"/>
              <a:gd name="connsiteY21" fmla="*/ 116004 h 439594"/>
              <a:gd name="connsiteX22" fmla="*/ 244219 w 512860"/>
              <a:gd name="connsiteY22" fmla="*/ 219797 h 439594"/>
              <a:gd name="connsiteX23" fmla="*/ 268641 w 512860"/>
              <a:gd name="connsiteY23" fmla="*/ 195375 h 439594"/>
              <a:gd name="connsiteX24" fmla="*/ 488438 w 512860"/>
              <a:gd name="connsiteY24" fmla="*/ 195375 h 439594"/>
              <a:gd name="connsiteX25" fmla="*/ 512860 w 512860"/>
              <a:gd name="connsiteY25" fmla="*/ 219797 h 439594"/>
              <a:gd name="connsiteX26" fmla="*/ 512860 w 512860"/>
              <a:gd name="connsiteY26" fmla="*/ 244219 h 439594"/>
              <a:gd name="connsiteX27" fmla="*/ 488438 w 512860"/>
              <a:gd name="connsiteY27" fmla="*/ 268641 h 439594"/>
              <a:gd name="connsiteX28" fmla="*/ 268641 w 512860"/>
              <a:gd name="connsiteY28" fmla="*/ 268641 h 439594"/>
              <a:gd name="connsiteX29" fmla="*/ 244219 w 512860"/>
              <a:gd name="connsiteY29" fmla="*/ 244219 h 439594"/>
              <a:gd name="connsiteX30" fmla="*/ 244219 w 512860"/>
              <a:gd name="connsiteY30" fmla="*/ 219797 h 439594"/>
              <a:gd name="connsiteX31" fmla="*/ 488441 w 512860"/>
              <a:gd name="connsiteY31" fmla="*/ 293063 h 439594"/>
              <a:gd name="connsiteX32" fmla="*/ 268644 w 512860"/>
              <a:gd name="connsiteY32" fmla="*/ 293063 h 439594"/>
              <a:gd name="connsiteX33" fmla="*/ 268644 w 512860"/>
              <a:gd name="connsiteY33" fmla="*/ 390751 h 439594"/>
              <a:gd name="connsiteX34" fmla="*/ 317487 w 512860"/>
              <a:gd name="connsiteY34" fmla="*/ 439595 h 439594"/>
              <a:gd name="connsiteX35" fmla="*/ 439597 w 512860"/>
              <a:gd name="connsiteY35" fmla="*/ 439595 h 439594"/>
              <a:gd name="connsiteX36" fmla="*/ 488441 w 512860"/>
              <a:gd name="connsiteY36" fmla="*/ 390751 h 439594"/>
              <a:gd name="connsiteX37" fmla="*/ 488441 w 512860"/>
              <a:gd name="connsiteY37" fmla="*/ 293063 h 439594"/>
              <a:gd name="connsiteX38" fmla="*/ 341909 w 512860"/>
              <a:gd name="connsiteY38" fmla="*/ 317485 h 439594"/>
              <a:gd name="connsiteX39" fmla="*/ 415175 w 512860"/>
              <a:gd name="connsiteY39" fmla="*/ 317485 h 439594"/>
              <a:gd name="connsiteX40" fmla="*/ 427386 w 512860"/>
              <a:gd name="connsiteY40" fmla="*/ 329696 h 439594"/>
              <a:gd name="connsiteX41" fmla="*/ 415175 w 512860"/>
              <a:gd name="connsiteY41" fmla="*/ 341907 h 439594"/>
              <a:gd name="connsiteX42" fmla="*/ 341909 w 512860"/>
              <a:gd name="connsiteY42" fmla="*/ 341907 h 439594"/>
              <a:gd name="connsiteX43" fmla="*/ 329698 w 512860"/>
              <a:gd name="connsiteY43" fmla="*/ 329696 h 439594"/>
              <a:gd name="connsiteX44" fmla="*/ 341909 w 512860"/>
              <a:gd name="connsiteY44" fmla="*/ 317485 h 43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12860" h="439594">
                <a:moveTo>
                  <a:pt x="99804" y="116004"/>
                </a:moveTo>
                <a:cubicBezTo>
                  <a:pt x="111387" y="49888"/>
                  <a:pt x="169112" y="0"/>
                  <a:pt x="238114" y="0"/>
                </a:cubicBezTo>
                <a:cubicBezTo>
                  <a:pt x="307115" y="0"/>
                  <a:pt x="364839" y="49888"/>
                  <a:pt x="376425" y="116004"/>
                </a:cubicBezTo>
                <a:lnTo>
                  <a:pt x="378540" y="116004"/>
                </a:lnTo>
                <a:cubicBezTo>
                  <a:pt x="417165" y="116004"/>
                  <a:pt x="450553" y="138421"/>
                  <a:pt x="466407" y="170953"/>
                </a:cubicBezTo>
                <a:lnTo>
                  <a:pt x="422143" y="170953"/>
                </a:lnTo>
                <a:cubicBezTo>
                  <a:pt x="411060" y="159651"/>
                  <a:pt x="395620" y="152637"/>
                  <a:pt x="378540" y="152637"/>
                </a:cubicBezTo>
                <a:lnTo>
                  <a:pt x="360074" y="152637"/>
                </a:lnTo>
                <a:cubicBezTo>
                  <a:pt x="350308" y="152637"/>
                  <a:pt x="342259" y="144976"/>
                  <a:pt x="341780" y="135222"/>
                </a:cubicBezTo>
                <a:cubicBezTo>
                  <a:pt x="339067" y="80134"/>
                  <a:pt x="293503" y="36633"/>
                  <a:pt x="238114" y="36633"/>
                </a:cubicBezTo>
                <a:cubicBezTo>
                  <a:pt x="182725" y="36633"/>
                  <a:pt x="137161" y="80134"/>
                  <a:pt x="134448" y="135222"/>
                </a:cubicBezTo>
                <a:cubicBezTo>
                  <a:pt x="133968" y="144976"/>
                  <a:pt x="125919" y="152637"/>
                  <a:pt x="116154" y="152637"/>
                </a:cubicBezTo>
                <a:lnTo>
                  <a:pt x="97688" y="152637"/>
                </a:lnTo>
                <a:cubicBezTo>
                  <a:pt x="63968" y="152637"/>
                  <a:pt x="36633" y="179972"/>
                  <a:pt x="36633" y="213692"/>
                </a:cubicBezTo>
                <a:cubicBezTo>
                  <a:pt x="36633" y="247411"/>
                  <a:pt x="63968" y="274747"/>
                  <a:pt x="97688" y="274747"/>
                </a:cubicBezTo>
                <a:lnTo>
                  <a:pt x="230511" y="274747"/>
                </a:lnTo>
                <a:cubicBezTo>
                  <a:pt x="234299" y="279472"/>
                  <a:pt x="238946" y="283480"/>
                  <a:pt x="244219" y="286528"/>
                </a:cubicBezTo>
                <a:lnTo>
                  <a:pt x="244219" y="311379"/>
                </a:lnTo>
                <a:lnTo>
                  <a:pt x="97688" y="311379"/>
                </a:lnTo>
                <a:cubicBezTo>
                  <a:pt x="43736" y="311379"/>
                  <a:pt x="0" y="267642"/>
                  <a:pt x="0" y="213692"/>
                </a:cubicBezTo>
                <a:cubicBezTo>
                  <a:pt x="0" y="159741"/>
                  <a:pt x="43736" y="116004"/>
                  <a:pt x="97688" y="116004"/>
                </a:cubicBezTo>
                <a:lnTo>
                  <a:pt x="99804" y="116004"/>
                </a:lnTo>
                <a:close/>
                <a:moveTo>
                  <a:pt x="244219" y="219797"/>
                </a:moveTo>
                <a:cubicBezTo>
                  <a:pt x="244219" y="206309"/>
                  <a:pt x="255153" y="195375"/>
                  <a:pt x="268641" y="195375"/>
                </a:cubicBezTo>
                <a:lnTo>
                  <a:pt x="488438" y="195375"/>
                </a:lnTo>
                <a:cubicBezTo>
                  <a:pt x="501927" y="195375"/>
                  <a:pt x="512860" y="206309"/>
                  <a:pt x="512860" y="219797"/>
                </a:cubicBezTo>
                <a:lnTo>
                  <a:pt x="512860" y="244219"/>
                </a:lnTo>
                <a:cubicBezTo>
                  <a:pt x="512860" y="257707"/>
                  <a:pt x="501927" y="268641"/>
                  <a:pt x="488438" y="268641"/>
                </a:cubicBezTo>
                <a:lnTo>
                  <a:pt x="268641" y="268641"/>
                </a:lnTo>
                <a:cubicBezTo>
                  <a:pt x="255153" y="268641"/>
                  <a:pt x="244219" y="257707"/>
                  <a:pt x="244219" y="244219"/>
                </a:cubicBezTo>
                <a:lnTo>
                  <a:pt x="244219" y="219797"/>
                </a:lnTo>
                <a:close/>
                <a:moveTo>
                  <a:pt x="488441" y="293063"/>
                </a:moveTo>
                <a:lnTo>
                  <a:pt x="268644" y="293063"/>
                </a:lnTo>
                <a:lnTo>
                  <a:pt x="268644" y="390751"/>
                </a:lnTo>
                <a:cubicBezTo>
                  <a:pt x="268644" y="417727"/>
                  <a:pt x="290511" y="439595"/>
                  <a:pt x="317487" y="439595"/>
                </a:cubicBezTo>
                <a:lnTo>
                  <a:pt x="439597" y="439595"/>
                </a:lnTo>
                <a:cubicBezTo>
                  <a:pt x="466571" y="439595"/>
                  <a:pt x="488441" y="417727"/>
                  <a:pt x="488441" y="390751"/>
                </a:cubicBezTo>
                <a:lnTo>
                  <a:pt x="488441" y="293063"/>
                </a:lnTo>
                <a:close/>
                <a:moveTo>
                  <a:pt x="341909" y="317485"/>
                </a:moveTo>
                <a:lnTo>
                  <a:pt x="415175" y="317485"/>
                </a:lnTo>
                <a:cubicBezTo>
                  <a:pt x="421918" y="317485"/>
                  <a:pt x="427386" y="322953"/>
                  <a:pt x="427386" y="329696"/>
                </a:cubicBezTo>
                <a:cubicBezTo>
                  <a:pt x="427386" y="336439"/>
                  <a:pt x="421918" y="341907"/>
                  <a:pt x="415175" y="341907"/>
                </a:cubicBezTo>
                <a:lnTo>
                  <a:pt x="341909" y="341907"/>
                </a:lnTo>
                <a:cubicBezTo>
                  <a:pt x="335164" y="341907"/>
                  <a:pt x="329698" y="336439"/>
                  <a:pt x="329698" y="329696"/>
                </a:cubicBezTo>
                <a:cubicBezTo>
                  <a:pt x="329698" y="322953"/>
                  <a:pt x="335164" y="317485"/>
                  <a:pt x="341909" y="31748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8661C5"/>
              </a:gs>
            </a:gsLst>
            <a:lin ang="0" scaled="1"/>
          </a:gradFill>
          <a:ln w="12700">
            <a:noFill/>
          </a:ln>
          <a:effectLst>
            <a:outerShdw blurRad="139700" dist="50800" dir="5400000" sx="103000" sy="103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1005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grpSp>
        <p:nvGrpSpPr>
          <p:cNvPr id="70" name="Graphic 1027">
            <a:extLst>
              <a:ext uri="{FF2B5EF4-FFF2-40B4-BE49-F238E27FC236}">
                <a16:creationId xmlns:a16="http://schemas.microsoft.com/office/drawing/2014/main" id="{F6D17CD1-20CB-BF3D-A3B9-50679DFFF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29333" y="4393165"/>
            <a:ext cx="546766" cy="585821"/>
            <a:chOff x="7740134" y="6008623"/>
            <a:chExt cx="546766" cy="585821"/>
          </a:xfrm>
          <a:gradFill>
            <a:gsLst>
              <a:gs pos="0">
                <a:schemeClr val="accent1"/>
              </a:gs>
              <a:gs pos="100000">
                <a:srgbClr val="8661C5"/>
              </a:gs>
            </a:gsLst>
            <a:lin ang="0" scaled="1"/>
          </a:gradFill>
        </p:grpSpPr>
        <p:sp>
          <p:nvSpPr>
            <p:cNvPr id="71" name="Freeform: Shape 1036">
              <a:extLst>
                <a:ext uri="{FF2B5EF4-FFF2-40B4-BE49-F238E27FC236}">
                  <a16:creationId xmlns:a16="http://schemas.microsoft.com/office/drawing/2014/main" id="{571BCA14-B837-9FFB-CEE2-438F67B9E86B}"/>
                </a:ext>
              </a:extLst>
            </p:cNvPr>
            <p:cNvSpPr/>
            <p:nvPr/>
          </p:nvSpPr>
          <p:spPr>
            <a:xfrm>
              <a:off x="8000498" y="6229933"/>
              <a:ext cx="260366" cy="364510"/>
            </a:xfrm>
            <a:custGeom>
              <a:avLst/>
              <a:gdLst>
                <a:gd name="connsiteX0" fmla="*/ 116830 w 260366"/>
                <a:gd name="connsiteY0" fmla="*/ 86204 h 364510"/>
                <a:gd name="connsiteX1" fmla="*/ 130296 w 260366"/>
                <a:gd name="connsiteY1" fmla="*/ 72535 h 364510"/>
                <a:gd name="connsiteX2" fmla="*/ 143764 w 260366"/>
                <a:gd name="connsiteY2" fmla="*/ 86204 h 364510"/>
                <a:gd name="connsiteX3" fmla="*/ 143764 w 260366"/>
                <a:gd name="connsiteY3" fmla="*/ 113543 h 364510"/>
                <a:gd name="connsiteX4" fmla="*/ 130296 w 260366"/>
                <a:gd name="connsiteY4" fmla="*/ 127212 h 364510"/>
                <a:gd name="connsiteX5" fmla="*/ 116830 w 260366"/>
                <a:gd name="connsiteY5" fmla="*/ 113543 h 364510"/>
                <a:gd name="connsiteX6" fmla="*/ 116830 w 260366"/>
                <a:gd name="connsiteY6" fmla="*/ 86204 h 364510"/>
                <a:gd name="connsiteX7" fmla="*/ 207155 w 260366"/>
                <a:gd name="connsiteY7" fmla="*/ 112918 h 364510"/>
                <a:gd name="connsiteX8" fmla="*/ 188110 w 260366"/>
                <a:gd name="connsiteY8" fmla="*/ 112918 h 364510"/>
                <a:gd name="connsiteX9" fmla="*/ 169065 w 260366"/>
                <a:gd name="connsiteY9" fmla="*/ 132250 h 364510"/>
                <a:gd name="connsiteX10" fmla="*/ 169065 w 260366"/>
                <a:gd name="connsiteY10" fmla="*/ 151582 h 364510"/>
                <a:gd name="connsiteX11" fmla="*/ 188110 w 260366"/>
                <a:gd name="connsiteY11" fmla="*/ 151582 h 364510"/>
                <a:gd name="connsiteX12" fmla="*/ 207155 w 260366"/>
                <a:gd name="connsiteY12" fmla="*/ 132250 h 364510"/>
                <a:gd name="connsiteX13" fmla="*/ 207155 w 260366"/>
                <a:gd name="connsiteY13" fmla="*/ 112918 h 364510"/>
                <a:gd name="connsiteX14" fmla="*/ 72484 w 260366"/>
                <a:gd name="connsiteY14" fmla="*/ 112918 h 364510"/>
                <a:gd name="connsiteX15" fmla="*/ 53438 w 260366"/>
                <a:gd name="connsiteY15" fmla="*/ 112918 h 364510"/>
                <a:gd name="connsiteX16" fmla="*/ 53438 w 260366"/>
                <a:gd name="connsiteY16" fmla="*/ 132250 h 364510"/>
                <a:gd name="connsiteX17" fmla="*/ 72484 w 260366"/>
                <a:gd name="connsiteY17" fmla="*/ 151582 h 364510"/>
                <a:gd name="connsiteX18" fmla="*/ 91529 w 260366"/>
                <a:gd name="connsiteY18" fmla="*/ 151582 h 364510"/>
                <a:gd name="connsiteX19" fmla="*/ 91529 w 260366"/>
                <a:gd name="connsiteY19" fmla="*/ 132250 h 364510"/>
                <a:gd name="connsiteX20" fmla="*/ 72484 w 260366"/>
                <a:gd name="connsiteY20" fmla="*/ 112918 h 364510"/>
                <a:gd name="connsiteX21" fmla="*/ 130296 w 260366"/>
                <a:gd name="connsiteY21" fmla="*/ -367 h 364510"/>
                <a:gd name="connsiteX22" fmla="*/ 260480 w 260366"/>
                <a:gd name="connsiteY22" fmla="*/ 131781 h 364510"/>
                <a:gd name="connsiteX23" fmla="*/ 212660 w 260366"/>
                <a:gd name="connsiteY23" fmla="*/ 236435 h 364510"/>
                <a:gd name="connsiteX24" fmla="*/ 209518 w 260366"/>
                <a:gd name="connsiteY24" fmla="*/ 241265 h 364510"/>
                <a:gd name="connsiteX25" fmla="*/ 208954 w 260366"/>
                <a:gd name="connsiteY25" fmla="*/ 243139 h 364510"/>
                <a:gd name="connsiteX26" fmla="*/ 188643 w 260366"/>
                <a:gd name="connsiteY26" fmla="*/ 332366 h 364510"/>
                <a:gd name="connsiteX27" fmla="*/ 152387 w 260366"/>
                <a:gd name="connsiteY27" fmla="*/ 364027 h 364510"/>
                <a:gd name="connsiteX28" fmla="*/ 149276 w 260366"/>
                <a:gd name="connsiteY28" fmla="*/ 364144 h 364510"/>
                <a:gd name="connsiteX29" fmla="*/ 111322 w 260366"/>
                <a:gd name="connsiteY29" fmla="*/ 364144 h 364510"/>
                <a:gd name="connsiteX30" fmla="*/ 72770 w 260366"/>
                <a:gd name="connsiteY30" fmla="*/ 335399 h 364510"/>
                <a:gd name="connsiteX31" fmla="*/ 71954 w 260366"/>
                <a:gd name="connsiteY31" fmla="*/ 332353 h 364510"/>
                <a:gd name="connsiteX32" fmla="*/ 51671 w 260366"/>
                <a:gd name="connsiteY32" fmla="*/ 243139 h 364510"/>
                <a:gd name="connsiteX33" fmla="*/ 47960 w 260366"/>
                <a:gd name="connsiteY33" fmla="*/ 236435 h 364510"/>
                <a:gd name="connsiteX34" fmla="*/ 223 w 260366"/>
                <a:gd name="connsiteY34" fmla="*/ 137210 h 364510"/>
                <a:gd name="connsiteX35" fmla="*/ 114 w 260366"/>
                <a:gd name="connsiteY35" fmla="*/ 131781 h 364510"/>
                <a:gd name="connsiteX36" fmla="*/ 184 w 260366"/>
                <a:gd name="connsiteY36" fmla="*/ 127420 h 364510"/>
                <a:gd name="connsiteX37" fmla="*/ 130296 w 260366"/>
                <a:gd name="connsiteY37" fmla="*/ -367 h 364510"/>
                <a:gd name="connsiteX38" fmla="*/ 168274 w 260366"/>
                <a:gd name="connsiteY38" fmla="*/ 300341 h 364510"/>
                <a:gd name="connsiteX39" fmla="*/ 92301 w 260366"/>
                <a:gd name="connsiteY39" fmla="*/ 300341 h 364510"/>
                <a:gd name="connsiteX40" fmla="*/ 98200 w 260366"/>
                <a:gd name="connsiteY40" fmla="*/ 326209 h 364510"/>
                <a:gd name="connsiteX41" fmla="*/ 109469 w 260366"/>
                <a:gd name="connsiteY41" fmla="*/ 336676 h 364510"/>
                <a:gd name="connsiteX42" fmla="*/ 111322 w 260366"/>
                <a:gd name="connsiteY42" fmla="*/ 336805 h 364510"/>
                <a:gd name="connsiteX43" fmla="*/ 149276 w 260366"/>
                <a:gd name="connsiteY43" fmla="*/ 336805 h 364510"/>
                <a:gd name="connsiteX44" fmla="*/ 161858 w 260366"/>
                <a:gd name="connsiteY44" fmla="*/ 328018 h 364510"/>
                <a:gd name="connsiteX45" fmla="*/ 162399 w 260366"/>
                <a:gd name="connsiteY45" fmla="*/ 326209 h 364510"/>
                <a:gd name="connsiteX46" fmla="*/ 168274 w 260366"/>
                <a:gd name="connsiteY46" fmla="*/ 300341 h 364510"/>
                <a:gd name="connsiteX47" fmla="*/ 130296 w 260366"/>
                <a:gd name="connsiteY47" fmla="*/ 26971 h 364510"/>
                <a:gd name="connsiteX48" fmla="*/ 27123 w 260366"/>
                <a:gd name="connsiteY48" fmla="*/ 127759 h 364510"/>
                <a:gd name="connsiteX49" fmla="*/ 27049 w 260366"/>
                <a:gd name="connsiteY49" fmla="*/ 131781 h 364510"/>
                <a:gd name="connsiteX50" fmla="*/ 27170 w 260366"/>
                <a:gd name="connsiteY50" fmla="*/ 136832 h 364510"/>
                <a:gd name="connsiteX51" fmla="*/ 66779 w 260366"/>
                <a:gd name="connsiteY51" fmla="*/ 216869 h 364510"/>
                <a:gd name="connsiteX52" fmla="*/ 77043 w 260366"/>
                <a:gd name="connsiteY52" fmla="*/ 233753 h 364510"/>
                <a:gd name="connsiteX53" fmla="*/ 77918 w 260366"/>
                <a:gd name="connsiteY53" fmla="*/ 236995 h 364510"/>
                <a:gd name="connsiteX54" fmla="*/ 86089 w 260366"/>
                <a:gd name="connsiteY54" fmla="*/ 273003 h 364510"/>
                <a:gd name="connsiteX55" fmla="*/ 116830 w 260366"/>
                <a:gd name="connsiteY55" fmla="*/ 273003 h 364510"/>
                <a:gd name="connsiteX56" fmla="*/ 116830 w 260366"/>
                <a:gd name="connsiteY56" fmla="*/ 159107 h 364510"/>
                <a:gd name="connsiteX57" fmla="*/ 130296 w 260366"/>
                <a:gd name="connsiteY57" fmla="*/ 145438 h 364510"/>
                <a:gd name="connsiteX58" fmla="*/ 143764 w 260366"/>
                <a:gd name="connsiteY58" fmla="*/ 159107 h 364510"/>
                <a:gd name="connsiteX59" fmla="*/ 143764 w 260366"/>
                <a:gd name="connsiteY59" fmla="*/ 273003 h 364510"/>
                <a:gd name="connsiteX60" fmla="*/ 174487 w 260366"/>
                <a:gd name="connsiteY60" fmla="*/ 273003 h 364510"/>
                <a:gd name="connsiteX61" fmla="*/ 182710 w 260366"/>
                <a:gd name="connsiteY61" fmla="*/ 236982 h 364510"/>
                <a:gd name="connsiteX62" fmla="*/ 191571 w 260366"/>
                <a:gd name="connsiteY62" fmla="*/ 219316 h 364510"/>
                <a:gd name="connsiteX63" fmla="*/ 193836 w 260366"/>
                <a:gd name="connsiteY63" fmla="*/ 216881 h 364510"/>
                <a:gd name="connsiteX64" fmla="*/ 233424 w 260366"/>
                <a:gd name="connsiteY64" fmla="*/ 136832 h 364510"/>
                <a:gd name="connsiteX65" fmla="*/ 233545 w 260366"/>
                <a:gd name="connsiteY65" fmla="*/ 131781 h 364510"/>
                <a:gd name="connsiteX66" fmla="*/ 233470 w 260366"/>
                <a:gd name="connsiteY66" fmla="*/ 127759 h 364510"/>
                <a:gd name="connsiteX67" fmla="*/ 130296 w 260366"/>
                <a:gd name="connsiteY67" fmla="*/ 26971 h 36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0366" h="364510">
                  <a:moveTo>
                    <a:pt x="116830" y="86204"/>
                  </a:moveTo>
                  <a:cubicBezTo>
                    <a:pt x="116830" y="78654"/>
                    <a:pt x="122859" y="72535"/>
                    <a:pt x="130296" y="72535"/>
                  </a:cubicBezTo>
                  <a:cubicBezTo>
                    <a:pt x="137735" y="72535"/>
                    <a:pt x="143764" y="78654"/>
                    <a:pt x="143764" y="86204"/>
                  </a:cubicBezTo>
                  <a:lnTo>
                    <a:pt x="143764" y="113543"/>
                  </a:lnTo>
                  <a:cubicBezTo>
                    <a:pt x="143764" y="121093"/>
                    <a:pt x="137735" y="127212"/>
                    <a:pt x="130296" y="127212"/>
                  </a:cubicBezTo>
                  <a:cubicBezTo>
                    <a:pt x="122859" y="127212"/>
                    <a:pt x="116830" y="121093"/>
                    <a:pt x="116830" y="113543"/>
                  </a:cubicBezTo>
                  <a:lnTo>
                    <a:pt x="116830" y="86204"/>
                  </a:lnTo>
                  <a:close/>
                  <a:moveTo>
                    <a:pt x="207155" y="112918"/>
                  </a:moveTo>
                  <a:cubicBezTo>
                    <a:pt x="201895" y="107580"/>
                    <a:pt x="193371" y="107580"/>
                    <a:pt x="188110" y="112918"/>
                  </a:cubicBezTo>
                  <a:lnTo>
                    <a:pt x="169065" y="132250"/>
                  </a:lnTo>
                  <a:cubicBezTo>
                    <a:pt x="163805" y="137587"/>
                    <a:pt x="163805" y="146244"/>
                    <a:pt x="169065" y="151582"/>
                  </a:cubicBezTo>
                  <a:cubicBezTo>
                    <a:pt x="174324" y="156919"/>
                    <a:pt x="182851" y="156919"/>
                    <a:pt x="188110" y="151582"/>
                  </a:cubicBezTo>
                  <a:lnTo>
                    <a:pt x="207155" y="132250"/>
                  </a:lnTo>
                  <a:cubicBezTo>
                    <a:pt x="212414" y="126912"/>
                    <a:pt x="212414" y="118255"/>
                    <a:pt x="207155" y="112918"/>
                  </a:cubicBezTo>
                  <a:close/>
                  <a:moveTo>
                    <a:pt x="72484" y="112918"/>
                  </a:moveTo>
                  <a:cubicBezTo>
                    <a:pt x="67224" y="107580"/>
                    <a:pt x="58697" y="107580"/>
                    <a:pt x="53438" y="112918"/>
                  </a:cubicBezTo>
                  <a:cubicBezTo>
                    <a:pt x="48179" y="118255"/>
                    <a:pt x="48179" y="126912"/>
                    <a:pt x="53438" y="132250"/>
                  </a:cubicBezTo>
                  <a:lnTo>
                    <a:pt x="72484" y="151582"/>
                  </a:lnTo>
                  <a:cubicBezTo>
                    <a:pt x="77743" y="156919"/>
                    <a:pt x="86270" y="156919"/>
                    <a:pt x="91529" y="151582"/>
                  </a:cubicBezTo>
                  <a:cubicBezTo>
                    <a:pt x="96789" y="146244"/>
                    <a:pt x="96789" y="137587"/>
                    <a:pt x="91529" y="132250"/>
                  </a:cubicBezTo>
                  <a:lnTo>
                    <a:pt x="72484" y="112918"/>
                  </a:lnTo>
                  <a:close/>
                  <a:moveTo>
                    <a:pt x="130296" y="-367"/>
                  </a:moveTo>
                  <a:cubicBezTo>
                    <a:pt x="202195" y="-367"/>
                    <a:pt x="260480" y="58801"/>
                    <a:pt x="260480" y="131781"/>
                  </a:cubicBezTo>
                  <a:cubicBezTo>
                    <a:pt x="260480" y="169977"/>
                    <a:pt x="244306" y="205048"/>
                    <a:pt x="212660" y="236435"/>
                  </a:cubicBezTo>
                  <a:cubicBezTo>
                    <a:pt x="211279" y="237802"/>
                    <a:pt x="210209" y="239455"/>
                    <a:pt x="209518" y="241265"/>
                  </a:cubicBezTo>
                  <a:lnTo>
                    <a:pt x="208954" y="243139"/>
                  </a:lnTo>
                  <a:lnTo>
                    <a:pt x="188643" y="332366"/>
                  </a:lnTo>
                  <a:cubicBezTo>
                    <a:pt x="184644" y="349941"/>
                    <a:pt x="169864" y="362660"/>
                    <a:pt x="152387" y="364027"/>
                  </a:cubicBezTo>
                  <a:lnTo>
                    <a:pt x="149276" y="364144"/>
                  </a:lnTo>
                  <a:lnTo>
                    <a:pt x="111322" y="364144"/>
                  </a:lnTo>
                  <a:cubicBezTo>
                    <a:pt x="93555" y="364144"/>
                    <a:pt x="78007" y="352388"/>
                    <a:pt x="72770" y="335399"/>
                  </a:cubicBezTo>
                  <a:lnTo>
                    <a:pt x="71954" y="332353"/>
                  </a:lnTo>
                  <a:lnTo>
                    <a:pt x="51671" y="243139"/>
                  </a:lnTo>
                  <a:cubicBezTo>
                    <a:pt x="51093" y="240588"/>
                    <a:pt x="49803" y="238257"/>
                    <a:pt x="47960" y="236435"/>
                  </a:cubicBezTo>
                  <a:cubicBezTo>
                    <a:pt x="17805" y="206532"/>
                    <a:pt x="1691" y="173309"/>
                    <a:pt x="223" y="137210"/>
                  </a:cubicBezTo>
                  <a:lnTo>
                    <a:pt x="114" y="131781"/>
                  </a:lnTo>
                  <a:lnTo>
                    <a:pt x="184" y="127420"/>
                  </a:lnTo>
                  <a:cubicBezTo>
                    <a:pt x="2452" y="56458"/>
                    <a:pt x="59836" y="-367"/>
                    <a:pt x="130296" y="-367"/>
                  </a:cubicBezTo>
                  <a:close/>
                  <a:moveTo>
                    <a:pt x="168274" y="300341"/>
                  </a:moveTo>
                  <a:lnTo>
                    <a:pt x="92301" y="300341"/>
                  </a:lnTo>
                  <a:lnTo>
                    <a:pt x="98200" y="326209"/>
                  </a:lnTo>
                  <a:cubicBezTo>
                    <a:pt x="99468" y="331794"/>
                    <a:pt x="104003" y="335907"/>
                    <a:pt x="109469" y="336676"/>
                  </a:cubicBezTo>
                  <a:lnTo>
                    <a:pt x="111322" y="336805"/>
                  </a:lnTo>
                  <a:lnTo>
                    <a:pt x="149276" y="336805"/>
                  </a:lnTo>
                  <a:cubicBezTo>
                    <a:pt x="154920" y="336805"/>
                    <a:pt x="159889" y="333252"/>
                    <a:pt x="161858" y="328018"/>
                  </a:cubicBezTo>
                  <a:lnTo>
                    <a:pt x="162399" y="326209"/>
                  </a:lnTo>
                  <a:lnTo>
                    <a:pt x="168274" y="300341"/>
                  </a:lnTo>
                  <a:close/>
                  <a:moveTo>
                    <a:pt x="130296" y="26971"/>
                  </a:moveTo>
                  <a:cubicBezTo>
                    <a:pt x="74600" y="26971"/>
                    <a:pt x="29205" y="71741"/>
                    <a:pt x="27123" y="127759"/>
                  </a:cubicBezTo>
                  <a:lnTo>
                    <a:pt x="27049" y="131781"/>
                  </a:lnTo>
                  <a:lnTo>
                    <a:pt x="27170" y="136832"/>
                  </a:lnTo>
                  <a:cubicBezTo>
                    <a:pt x="28537" y="165316"/>
                    <a:pt x="41542" y="191860"/>
                    <a:pt x="66779" y="216869"/>
                  </a:cubicBezTo>
                  <a:cubicBezTo>
                    <a:pt x="71523" y="221581"/>
                    <a:pt x="75038" y="227374"/>
                    <a:pt x="77043" y="233753"/>
                  </a:cubicBezTo>
                  <a:lnTo>
                    <a:pt x="77918" y="236995"/>
                  </a:lnTo>
                  <a:lnTo>
                    <a:pt x="86089" y="273003"/>
                  </a:lnTo>
                  <a:lnTo>
                    <a:pt x="116830" y="273003"/>
                  </a:lnTo>
                  <a:lnTo>
                    <a:pt x="116830" y="159107"/>
                  </a:lnTo>
                  <a:cubicBezTo>
                    <a:pt x="116830" y="151556"/>
                    <a:pt x="122859" y="145438"/>
                    <a:pt x="130296" y="145438"/>
                  </a:cubicBezTo>
                  <a:cubicBezTo>
                    <a:pt x="137735" y="145438"/>
                    <a:pt x="143764" y="151556"/>
                    <a:pt x="143764" y="159107"/>
                  </a:cubicBezTo>
                  <a:lnTo>
                    <a:pt x="143764" y="273003"/>
                  </a:lnTo>
                  <a:lnTo>
                    <a:pt x="174487" y="273003"/>
                  </a:lnTo>
                  <a:lnTo>
                    <a:pt x="182710" y="236982"/>
                  </a:lnTo>
                  <a:cubicBezTo>
                    <a:pt x="184198" y="230434"/>
                    <a:pt x="187251" y="224367"/>
                    <a:pt x="191571" y="219316"/>
                  </a:cubicBezTo>
                  <a:lnTo>
                    <a:pt x="193836" y="216881"/>
                  </a:lnTo>
                  <a:cubicBezTo>
                    <a:pt x="219057" y="191860"/>
                    <a:pt x="232057" y="165329"/>
                    <a:pt x="233424" y="136832"/>
                  </a:cubicBezTo>
                  <a:lnTo>
                    <a:pt x="233545" y="131781"/>
                  </a:lnTo>
                  <a:lnTo>
                    <a:pt x="233470" y="127759"/>
                  </a:lnTo>
                  <a:cubicBezTo>
                    <a:pt x="231388" y="71741"/>
                    <a:pt x="185994" y="26971"/>
                    <a:pt x="130296" y="26971"/>
                  </a:cubicBezTo>
                  <a:close/>
                </a:path>
              </a:pathLst>
            </a:custGeom>
            <a:grpFill/>
            <a:ln w="12700">
              <a:noFill/>
            </a:ln>
            <a:effectLst>
              <a:outerShdw blurRad="139700" dist="50800" dir="5400000" sx="103000" sy="103000" algn="ctr" rotWithShape="0">
                <a:srgbClr val="000000">
                  <a:alpha val="16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100584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72" name="Freeform: Shape 1037">
              <a:extLst>
                <a:ext uri="{FF2B5EF4-FFF2-40B4-BE49-F238E27FC236}">
                  <a16:creationId xmlns:a16="http://schemas.microsoft.com/office/drawing/2014/main" id="{11C3D317-2779-54CC-3FE1-F601AB7F2B43}"/>
                </a:ext>
              </a:extLst>
            </p:cNvPr>
            <p:cNvSpPr/>
            <p:nvPr/>
          </p:nvSpPr>
          <p:spPr>
            <a:xfrm>
              <a:off x="7740134" y="6008623"/>
              <a:ext cx="546766" cy="351492"/>
            </a:xfrm>
            <a:custGeom>
              <a:avLst/>
              <a:gdLst>
                <a:gd name="connsiteX0" fmla="*/ 273497 w 546766"/>
                <a:gd name="connsiteY0" fmla="*/ -367 h 351492"/>
                <a:gd name="connsiteX1" fmla="*/ 432295 w 546766"/>
                <a:gd name="connsiteY1" fmla="*/ 130583 h 351492"/>
                <a:gd name="connsiteX2" fmla="*/ 434723 w 546766"/>
                <a:gd name="connsiteY2" fmla="*/ 130583 h 351492"/>
                <a:gd name="connsiteX3" fmla="*/ 546880 w 546766"/>
                <a:gd name="connsiteY3" fmla="*/ 240848 h 351492"/>
                <a:gd name="connsiteX4" fmla="*/ 545820 w 546766"/>
                <a:gd name="connsiteY4" fmla="*/ 256053 h 351492"/>
                <a:gd name="connsiteX5" fmla="*/ 501038 w 546766"/>
                <a:gd name="connsiteY5" fmla="*/ 218470 h 351492"/>
                <a:gd name="connsiteX6" fmla="*/ 434723 w 546766"/>
                <a:gd name="connsiteY6" fmla="*/ 171929 h 351492"/>
                <a:gd name="connsiteX7" fmla="*/ 413523 w 546766"/>
                <a:gd name="connsiteY7" fmla="*/ 171929 h 351492"/>
                <a:gd name="connsiteX8" fmla="*/ 392516 w 546766"/>
                <a:gd name="connsiteY8" fmla="*/ 152272 h 351492"/>
                <a:gd name="connsiteX9" fmla="*/ 273497 w 546766"/>
                <a:gd name="connsiteY9" fmla="*/ 40992 h 351492"/>
                <a:gd name="connsiteX10" fmla="*/ 154471 w 546766"/>
                <a:gd name="connsiteY10" fmla="*/ 152272 h 351492"/>
                <a:gd name="connsiteX11" fmla="*/ 133473 w 546766"/>
                <a:gd name="connsiteY11" fmla="*/ 171929 h 351492"/>
                <a:gd name="connsiteX12" fmla="*/ 112266 w 546766"/>
                <a:gd name="connsiteY12" fmla="*/ 171929 h 351492"/>
                <a:gd name="connsiteX13" fmla="*/ 42176 w 546766"/>
                <a:gd name="connsiteY13" fmla="*/ 240848 h 351492"/>
                <a:gd name="connsiteX14" fmla="*/ 112266 w 546766"/>
                <a:gd name="connsiteY14" fmla="*/ 309767 h 351492"/>
                <a:gd name="connsiteX15" fmla="*/ 235644 w 546766"/>
                <a:gd name="connsiteY15" fmla="*/ 309767 h 351492"/>
                <a:gd name="connsiteX16" fmla="*/ 225629 w 546766"/>
                <a:gd name="connsiteY16" fmla="*/ 351126 h 351492"/>
                <a:gd name="connsiteX17" fmla="*/ 112266 w 546766"/>
                <a:gd name="connsiteY17" fmla="*/ 351126 h 351492"/>
                <a:gd name="connsiteX18" fmla="*/ 114 w 546766"/>
                <a:gd name="connsiteY18" fmla="*/ 240848 h 351492"/>
                <a:gd name="connsiteX19" fmla="*/ 112266 w 546766"/>
                <a:gd name="connsiteY19" fmla="*/ 130583 h 351492"/>
                <a:gd name="connsiteX20" fmla="*/ 114701 w 546766"/>
                <a:gd name="connsiteY20" fmla="*/ 130583 h 351492"/>
                <a:gd name="connsiteX21" fmla="*/ 273497 w 546766"/>
                <a:gd name="connsiteY21" fmla="*/ -367 h 35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6766" h="351492">
                  <a:moveTo>
                    <a:pt x="273497" y="-367"/>
                  </a:moveTo>
                  <a:cubicBezTo>
                    <a:pt x="352720" y="-367"/>
                    <a:pt x="418991" y="55950"/>
                    <a:pt x="432295" y="130583"/>
                  </a:cubicBezTo>
                  <a:lnTo>
                    <a:pt x="434723" y="130583"/>
                  </a:lnTo>
                  <a:cubicBezTo>
                    <a:pt x="496662" y="130583"/>
                    <a:pt x="546880" y="179949"/>
                    <a:pt x="546880" y="240848"/>
                  </a:cubicBezTo>
                  <a:cubicBezTo>
                    <a:pt x="546880" y="246016"/>
                    <a:pt x="546521" y="251080"/>
                    <a:pt x="545820" y="256053"/>
                  </a:cubicBezTo>
                  <a:cubicBezTo>
                    <a:pt x="533088" y="241278"/>
                    <a:pt x="517964" y="228559"/>
                    <a:pt x="501038" y="218470"/>
                  </a:cubicBezTo>
                  <a:cubicBezTo>
                    <a:pt x="491581" y="191392"/>
                    <a:pt x="465465" y="171929"/>
                    <a:pt x="434723" y="171929"/>
                  </a:cubicBezTo>
                  <a:lnTo>
                    <a:pt x="413523" y="171929"/>
                  </a:lnTo>
                  <a:cubicBezTo>
                    <a:pt x="402310" y="171929"/>
                    <a:pt x="393066" y="163286"/>
                    <a:pt x="392516" y="152272"/>
                  </a:cubicBezTo>
                  <a:cubicBezTo>
                    <a:pt x="389401" y="90097"/>
                    <a:pt x="337089" y="40992"/>
                    <a:pt x="273497" y="40992"/>
                  </a:cubicBezTo>
                  <a:cubicBezTo>
                    <a:pt x="209903" y="40992"/>
                    <a:pt x="157596" y="90097"/>
                    <a:pt x="154471" y="152272"/>
                  </a:cubicBezTo>
                  <a:cubicBezTo>
                    <a:pt x="153925" y="163286"/>
                    <a:pt x="144682" y="171929"/>
                    <a:pt x="133473" y="171929"/>
                  </a:cubicBezTo>
                  <a:lnTo>
                    <a:pt x="112266" y="171929"/>
                  </a:lnTo>
                  <a:cubicBezTo>
                    <a:pt x="73563" y="171929"/>
                    <a:pt x="42176" y="202796"/>
                    <a:pt x="42176" y="240848"/>
                  </a:cubicBezTo>
                  <a:cubicBezTo>
                    <a:pt x="42176" y="278913"/>
                    <a:pt x="73563" y="309767"/>
                    <a:pt x="112266" y="309767"/>
                  </a:cubicBezTo>
                  <a:lnTo>
                    <a:pt x="235644" y="309767"/>
                  </a:lnTo>
                  <a:cubicBezTo>
                    <a:pt x="230715" y="322902"/>
                    <a:pt x="227307" y="336753"/>
                    <a:pt x="225629" y="351126"/>
                  </a:cubicBezTo>
                  <a:lnTo>
                    <a:pt x="112266" y="351126"/>
                  </a:lnTo>
                  <a:cubicBezTo>
                    <a:pt x="50325" y="351126"/>
                    <a:pt x="114" y="301747"/>
                    <a:pt x="114" y="240848"/>
                  </a:cubicBezTo>
                  <a:cubicBezTo>
                    <a:pt x="114" y="179949"/>
                    <a:pt x="50325" y="130583"/>
                    <a:pt x="112266" y="130583"/>
                  </a:cubicBezTo>
                  <a:lnTo>
                    <a:pt x="114701" y="130583"/>
                  </a:lnTo>
                  <a:cubicBezTo>
                    <a:pt x="128005" y="55950"/>
                    <a:pt x="194274" y="-367"/>
                    <a:pt x="273497" y="-367"/>
                  </a:cubicBezTo>
                  <a:close/>
                </a:path>
              </a:pathLst>
            </a:custGeom>
            <a:grpFill/>
            <a:ln w="12700">
              <a:noFill/>
            </a:ln>
            <a:effectLst>
              <a:outerShdw blurRad="139700" dist="50800" dir="5400000" sx="103000" sy="103000" algn="ctr" rotWithShape="0">
                <a:srgbClr val="000000">
                  <a:alpha val="16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100584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742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00026 0.01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3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95833E-6 4.07407E-6 L 0.00026 0.0206 " pathEditMode="relative" rAng="0" ptsTypes="AA">
                                      <p:cBhvr>
                                        <p:cTn id="20" dur="5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0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3.7037E-7 L -0.01875 -0.00023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1.48148E-6 L 0.00027 0.0206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1.45833E-6 2.96296E-6 L -0.01875 -0.00023 " pathEditMode="relative" rAng="0" ptsTypes="AA">
                                      <p:cBhvr>
                                        <p:cTn id="38" dur="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375E-6 -7.40741E-7 L 0.00026 0.0206 " pathEditMode="relative" rAng="0" ptsTypes="AA">
                                      <p:cBhvr>
                                        <p:cTn id="43" dur="5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0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5E-6 -4.81481E-6 L -0.01875 -0.00023 " pathEditMode="relative" rAng="0" ptsTypes="AA">
                                      <p:cBhvr>
                                        <p:cTn id="51" dur="5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2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00027 0.0169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3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45833E-6 -4.07407E-6 L 0.00026 0.02061 " pathEditMode="relative" rAng="0" ptsTypes="AA">
                                      <p:cBhvr>
                                        <p:cTn id="67" dur="5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01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3.7037E-6 L -0.01875 -0.00024 " pathEditMode="relative" rAng="0" ptsTypes="AA">
                                      <p:cBhvr>
                                        <p:cTn id="72" dur="5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2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2.96296E-6 L 0.00026 0.0206 " pathEditMode="relative" rAng="0" ptsTypes="AA">
                                      <p:cBhvr>
                                        <p:cTn id="80" dur="50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01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70833E-6 2.96296E-6 L -0.01875 -0.00023 " pathEditMode="relative" rAng="0" ptsTypes="AA">
                                      <p:cBhvr>
                                        <p:cTn id="85" dur="5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2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8.33333E-7 4.44444E-6 L 0.00026 0.0206 " pathEditMode="relative" rAng="0" ptsTypes="AA">
                                      <p:cBhvr>
                                        <p:cTn id="93" dur="5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019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1.04167E-6 1.11111E-6 L -0.01875 -0.00023 " pathEditMode="relative" rAng="0" ptsTypes="AA">
                                      <p:cBhvr>
                                        <p:cTn id="98" dur="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00013 0.0125 " pathEditMode="relative" rAng="0" ptsTypes="AA">
                                      <p:cBhvr>
                                        <p:cTn id="106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9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0013 0.0125 " pathEditMode="relative" rAng="0" ptsTypes="AA">
                                      <p:cBhvr>
                                        <p:cTn id="130" dur="5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54167E-6 -2.22222E-6 L -3.54167E-6 0.05625 " pathEditMode="relative" rAng="0" ptsTypes="AA">
                                      <p:cBhvr>
                                        <p:cTn id="138" dur="5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00013 0.0125 " pathEditMode="relative" rAng="0" ptsTypes="AA">
                                      <p:cBhvr>
                                        <p:cTn id="140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00013 0.0125 " pathEditMode="relative" rAng="0" ptsTypes="AA">
                                      <p:cBhvr>
                                        <p:cTn id="145" dur="5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0" presetClass="path" presetSubtype="0" repeatCount="indefinite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-4.07407E-6 C 0.08802 -0.03078 0.19453 -0.04606 0.26523 -0.09051 C 0.34153 -0.14166 0.41302 -0.22013 0.4875 -0.28449 " pathEditMode="relative" rAng="0" ptsTypes="AAA">
                                      <p:cBhvr>
                                        <p:cTn id="1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14236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0" presetClass="path" presetSubtype="0" repeatCount="indefinite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26 0.00069 C 0.06119 -0.02708 0.13229 -0.05324 0.2026 -0.07384 C 0.27851 -0.09768 0.41341 -0.10718 0.4914 -0.11088 " pathEditMode="relative" rAng="0" ptsTypes="AAA">
                                      <p:cBhvr>
                                        <p:cTn id="1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57" y="-5579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0" presetClass="path" presetSubtype="0" repeatCount="indefinite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26 0.0007 C 0.04206 -0.01967 0.09024 -0.03611 0.13347 -0.05671 C 0.18021 -0.08032 0.2556 -0.10949 0.30313 -0.12685 " pathEditMode="relative" rAng="0" ptsTypes="AAA">
                                      <p:cBhvr>
                                        <p:cTn id="169" dur="2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43" y="-6389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0" presetClass="path" presetSubtype="0" repeatCount="indefinite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26 0.00069 C 0.03776 -0.02755 0.08203 -0.04861 0.12526 -0.06921 C 0.17188 -0.09329 0.25196 -0.10949 0.29883 -0.11921 " pathEditMode="relative" rAng="0" ptsTypes="AAA">
                                      <p:cBhvr>
                                        <p:cTn id="174" dur="2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5995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0" presetClass="path" presetSubtype="0" repeatCount="indefinite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0026 0.0007 C 0.09401 -0.01921 0.19545 -0.05023 0.27071 -0.07917 C 0.35157 -0.1125 0.43933 -0.14259 0.5181 -0.18449 " pathEditMode="relative" rAng="0" ptsTypes="AAA">
                                      <p:cBhvr>
                                        <p:cTn id="179" dur="2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-9259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3 0.00162 C 0.06992 -0.03357 0.16419 -0.03472 0.21693 -0.08472 C 0.32149 -0.14908 0.34167 -0.26366 0.36836 -0.32246 " pathEditMode="relative" rAng="0" ptsTypes="AAA">
                                      <p:cBhvr>
                                        <p:cTn id="1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16204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0" presetClass="path" presetSubtype="0" repeatCount="indefinite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26 0.00069 C 0.06185 -0.02732 0.12461 -0.05926 0.19557 -0.0794 C 0.2724 -0.10348 0.43294 -0.15186 0.51185 -0.15533 " pathEditMode="relative" rAng="0" ptsTypes="AAA">
                                      <p:cBhvr>
                                        <p:cTn id="18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780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0" presetClass="path" presetSubtype="0" repeatCount="indefinite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26 0.00069 C 0.06471 -0.04074 0.13945 -0.07361 0.20651 -0.11528 C 0.27891 -0.16297 0.43542 -0.26991 0.5095 -0.30463 " pathEditMode="relative" rAng="0" ptsTypes="AAA">
                                      <p:cBhvr>
                                        <p:cTn id="194" dur="2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56" y="-15278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0" presetClass="path" presetSubtype="0" repeatCount="indefinite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26 0.0007 C 0.03776 -0.02754 0.08203 -0.04861 0.12526 -0.06921 C 0.17187 -0.09328 0.25195 -0.10949 0.29883 -0.11921 " pathEditMode="relative" rAng="0" ptsTypes="AAA">
                                      <p:cBhvr>
                                        <p:cTn id="199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5995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0" presetClass="path" presetSubtype="0" repeatCount="indefinite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66667E-6 3.33333E-6 C 0.08489 -0.03519 0.19792 -0.07778 0.2668 -0.12732 C 0.36341 -0.20996 0.42409 -0.24283 0.48711 -0.3294 " pathEditMode="relative" rAng="0" ptsTypes="AAA">
                                      <p:cBhvr>
                                        <p:cTn id="204" dur="2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16481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0" presetClass="path" presetSubtype="0" repeatCount="indefinite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26 0.00069 C 0.08451 -0.02917 0.18594 -0.04422 0.25378 -0.08704 C 0.32669 -0.13635 0.46979 -0.17454 0.5375 -0.21875 " pathEditMode="relative" rAng="0" ptsTypes="AAA">
                                      <p:cBhvr>
                                        <p:cTn id="20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62" y="-10972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26 0.00046 C 0.04674 -0.03472 0.06328 -0.06366 0.14479 -0.06551 C 0.21471 -0.06782 0.30521 0.00417 0.36862 0.03982 " pathEditMode="relative" rAng="0" ptsTypes="AAA">
                                      <p:cBhvr>
                                        <p:cTn id="2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343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0" presetClass="path" presetSubtype="0" repeatCount="indefinite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26 0.0007 C 0.04205 -0.01967 0.09023 -0.03611 0.13346 -0.05671 C 0.18021 -0.08032 0.2556 -0.10949 0.30312 -0.12685 " pathEditMode="relative" rAng="0" ptsTypes="AAA">
                                      <p:cBhvr>
                                        <p:cTn id="219" dur="2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43" y="-6389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0" presetClass="path" presetSubtype="0" repeatCount="indefinite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26 0.00069 C 0.03776 -0.02755 0.08203 -0.04861 0.12526 -0.06921 C 0.17187 -0.09329 0.25195 -0.10949 0.29882 -0.11921 " pathEditMode="relative" rAng="0" ptsTypes="AAA">
                                      <p:cBhvr>
                                        <p:cTn id="224" dur="2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5995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0" presetClass="path" presetSubtype="0" repeatCount="indefinite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0026 0.0007 C 0.09401 -0.01921 0.19544 -0.05023 0.2707 -0.07916 C 0.35156 -0.1125 0.43932 -0.14259 0.5181 -0.18449 " pathEditMode="relative" rAng="0" ptsTypes="AAA">
                                      <p:cBhvr>
                                        <p:cTn id="229" dur="2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-9259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0" presetClass="path" presetSubtype="0" repeatCount="indefinite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26 0.00069 C 0.05963 -0.03241 0.14479 -0.03333 0.19244 -0.08056 C 0.28698 -0.1412 0.3052 -0.24907 0.32929 -0.30463 " pathEditMode="relative" rAng="0" ptsTypes="AAA">
                                      <p:cBhvr>
                                        <p:cTn id="2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5" y="-15278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0" presetClass="path" presetSubtype="0" repeatCount="indefinite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27 0.00069 C 0.06198 -0.02755 0.07852 -0.04931 0.15 -0.06991 C 0.22709 -0.09375 0.40912 -0.05324 0.48672 -0.01806 " pathEditMode="relative" rAng="0" ptsTypes="AAA">
                                      <p:cBhvr>
                                        <p:cTn id="2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3889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26 0.00069 C 0.06771 -0.04097 0.14545 -0.07408 0.2155 -0.11574 C 0.29089 -0.16366 0.45469 -0.24491 0.5319 -0.2794 " pathEditMode="relative" rAng="0" ptsTypes="AAA">
                                      <p:cBhvr>
                                        <p:cTn id="244" dur="2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6" y="-1400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0" presetClass="path" presetSubtype="0" repeatCount="indefinite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26 0.0007 C 0.06602 -0.02801 0.10755 -0.05023 0.18399 -0.07083 C 0.26589 -0.0949 0.39375 -0.08333 0.51836 -0.06088 " pathEditMode="relative" rAng="0" ptsTypes="AAA">
                                      <p:cBhvr>
                                        <p:cTn id="249" dur="2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98" y="-4259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0" presetClass="path" presetSubtype="0" repeatCount="indefinite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0026 0.00069 C 0.0724 -0.03727 0.17526 -0.07269 0.2336 -0.12709 C 0.31888 -0.18102 0.34831 -0.25093 0.40169 -0.3456 " pathEditMode="relative" rAng="0" ptsTypes="AAA">
                                      <p:cBhvr>
                                        <p:cTn id="254" dur="2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8" grpId="0" animBg="1"/>
      <p:bldP spid="28" grpId="1" animBg="1"/>
      <p:bldP spid="32" grpId="0" animBg="1"/>
      <p:bldP spid="33" grpId="0" animBg="1"/>
      <p:bldP spid="34" grpId="0" animBg="1"/>
      <p:bldP spid="34" grpId="1" animBg="1"/>
      <p:bldP spid="38" grpId="0"/>
      <p:bldP spid="38" grpId="1"/>
      <p:bldP spid="42" grpId="0"/>
      <p:bldP spid="42" grpId="1"/>
      <p:bldP spid="43" grpId="0" animBg="1"/>
      <p:bldP spid="44" grpId="0" animBg="1"/>
      <p:bldP spid="44" grpId="1" animBg="1"/>
      <p:bldP spid="45" grpId="0"/>
      <p:bldP spid="45" grpId="1"/>
      <p:bldP spid="45" grpId="2"/>
      <p:bldP spid="46" grpId="0"/>
      <p:bldP spid="46" grpId="1"/>
      <p:bldP spid="47" grpId="0" animBg="1"/>
      <p:bldP spid="47" grpId="1" animBg="1"/>
      <p:bldP spid="51" grpId="0" animBg="1"/>
      <p:bldP spid="52" grpId="0" animBg="1"/>
      <p:bldP spid="52" grpId="1" animBg="1"/>
      <p:bldP spid="56" grpId="0" animBg="1"/>
      <p:bldP spid="57" grpId="0" animBg="1"/>
      <p:bldP spid="57" grpId="1" animBg="1"/>
      <p:bldP spid="58" grpId="0"/>
      <p:bldP spid="58" grpId="1"/>
      <p:bldP spid="58" grpId="2"/>
      <p:bldP spid="60" grpId="0"/>
      <p:bldP spid="60" grpId="1"/>
      <p:bldP spid="60" grpId="2"/>
      <p:bldP spid="61" grpId="0"/>
      <p:bldP spid="61" grpId="1"/>
      <p:bldP spid="61" grpId="2"/>
      <p:bldP spid="63" grpId="0" animBg="1"/>
      <p:bldP spid="63" grpId="1" animBg="1"/>
      <p:bldP spid="68" grpId="0" animBg="1"/>
      <p:bldP spid="68" grpId="1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DB2D4-70F5-9B45-11BD-EF02B78CC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9FC25-24BB-53B8-F432-38E3ACBD22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Quattro pilastri di valore, una sola direzione</a:t>
            </a: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26D3F28-2510-422D-B43F-A7B9A1C8FFAD}"/>
              </a:ext>
            </a:extLst>
          </p:cNvPr>
          <p:cNvSpPr/>
          <p:nvPr/>
        </p:nvSpPr>
        <p:spPr>
          <a:xfrm>
            <a:off x="660127" y="1319151"/>
            <a:ext cx="112471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i="1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Ogni iniziativa di trasformazione si ancora ad almeno uno dei pilastri Microsoft Frontier Firm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B665036C-62DB-C763-6506-6ABE2D99CC38}"/>
              </a:ext>
            </a:extLst>
          </p:cNvPr>
          <p:cNvSpPr/>
          <p:nvPr/>
        </p:nvSpPr>
        <p:spPr>
          <a:xfrm>
            <a:off x="614407" y="1986663"/>
            <a:ext cx="5440680" cy="1463040"/>
          </a:xfrm>
          <a:prstGeom prst="roundRect">
            <a:avLst>
              <a:gd name="adj" fmla="val 5625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889CE11C-EA4C-B7F9-55AC-379FA970C1EA}"/>
              </a:ext>
            </a:extLst>
          </p:cNvPr>
          <p:cNvSpPr/>
          <p:nvPr/>
        </p:nvSpPr>
        <p:spPr>
          <a:xfrm>
            <a:off x="614407" y="1986663"/>
            <a:ext cx="73152" cy="1463040"/>
          </a:xfrm>
          <a:prstGeom prst="rect">
            <a:avLst/>
          </a:prstGeom>
          <a:solidFill>
            <a:srgbClr val="C75D3A"/>
          </a:solidFill>
          <a:ln w="6350">
            <a:solidFill>
              <a:srgbClr val="C75D3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59801545-BDBF-17D0-4552-19DCD3DF5B3F}"/>
              </a:ext>
            </a:extLst>
          </p:cNvPr>
          <p:cNvSpPr/>
          <p:nvPr/>
        </p:nvSpPr>
        <p:spPr>
          <a:xfrm>
            <a:off x="907015" y="2398143"/>
            <a:ext cx="731520" cy="731520"/>
          </a:xfrm>
          <a:prstGeom prst="ellipse">
            <a:avLst/>
          </a:prstGeom>
          <a:solidFill>
            <a:srgbClr val="C75D3A"/>
          </a:solidFill>
          <a:ln w="6350">
            <a:solidFill>
              <a:srgbClr val="C75D3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AE316899-187B-3BF7-72CE-8EA6FA80D3F1}"/>
              </a:ext>
            </a:extLst>
          </p:cNvPr>
          <p:cNvSpPr/>
          <p:nvPr/>
        </p:nvSpPr>
        <p:spPr>
          <a:xfrm>
            <a:off x="907015" y="2398143"/>
            <a:ext cx="7315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CF7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EE</a:t>
            </a:r>
            <a:endParaRPr lang="en-US" sz="19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F70CC3DE-DA8C-854D-BCAE-2D15F8C7C6A3}"/>
              </a:ext>
            </a:extLst>
          </p:cNvPr>
          <p:cNvSpPr/>
          <p:nvPr/>
        </p:nvSpPr>
        <p:spPr>
          <a:xfrm>
            <a:off x="1821415" y="2297559"/>
            <a:ext cx="3977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Enrich Employee Experiences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Text 10">
            <a:extLst>
              <a:ext uri="{FF2B5EF4-FFF2-40B4-BE49-F238E27FC236}">
                <a16:creationId xmlns:a16="http://schemas.microsoft.com/office/drawing/2014/main" id="{5A5884C7-369D-C33D-6D0A-5695FF88FDE4}"/>
              </a:ext>
            </a:extLst>
          </p:cNvPr>
          <p:cNvSpPr/>
          <p:nvPr/>
        </p:nvSpPr>
        <p:spPr>
          <a:xfrm>
            <a:off x="1821415" y="2699895"/>
            <a:ext cx="397764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Liberare il tempo migliore delle persone. Copiloti che eliminano il lavoro a basso valore.</a:t>
            </a:r>
            <a:endParaRPr lang="en-US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Shape 11">
            <a:extLst>
              <a:ext uri="{FF2B5EF4-FFF2-40B4-BE49-F238E27FC236}">
                <a16:creationId xmlns:a16="http://schemas.microsoft.com/office/drawing/2014/main" id="{E47F8DC8-293A-72C0-8DB7-7C8655EA2EA6}"/>
              </a:ext>
            </a:extLst>
          </p:cNvPr>
          <p:cNvSpPr/>
          <p:nvPr/>
        </p:nvSpPr>
        <p:spPr>
          <a:xfrm>
            <a:off x="6448279" y="1986663"/>
            <a:ext cx="5440680" cy="1463040"/>
          </a:xfrm>
          <a:prstGeom prst="roundRect">
            <a:avLst>
              <a:gd name="adj" fmla="val 5625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2">
            <a:extLst>
              <a:ext uri="{FF2B5EF4-FFF2-40B4-BE49-F238E27FC236}">
                <a16:creationId xmlns:a16="http://schemas.microsoft.com/office/drawing/2014/main" id="{637BD6F2-486C-79F9-6275-8A813707267F}"/>
              </a:ext>
            </a:extLst>
          </p:cNvPr>
          <p:cNvSpPr/>
          <p:nvPr/>
        </p:nvSpPr>
        <p:spPr>
          <a:xfrm>
            <a:off x="6448279" y="1986663"/>
            <a:ext cx="73152" cy="1463040"/>
          </a:xfrm>
          <a:prstGeom prst="rect">
            <a:avLst/>
          </a:prstGeom>
          <a:solidFill>
            <a:srgbClr val="E0A24E"/>
          </a:solidFill>
          <a:ln w="6350">
            <a:solidFill>
              <a:srgbClr val="E0A2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13">
            <a:extLst>
              <a:ext uri="{FF2B5EF4-FFF2-40B4-BE49-F238E27FC236}">
                <a16:creationId xmlns:a16="http://schemas.microsoft.com/office/drawing/2014/main" id="{7CB68E0F-2CAC-2735-03DA-4DCB1D11B5E1}"/>
              </a:ext>
            </a:extLst>
          </p:cNvPr>
          <p:cNvSpPr/>
          <p:nvPr/>
        </p:nvSpPr>
        <p:spPr>
          <a:xfrm>
            <a:off x="6740887" y="2398143"/>
            <a:ext cx="731520" cy="731520"/>
          </a:xfrm>
          <a:prstGeom prst="ellipse">
            <a:avLst/>
          </a:prstGeom>
          <a:solidFill>
            <a:srgbClr val="E0A24E"/>
          </a:solidFill>
          <a:ln w="6350">
            <a:solidFill>
              <a:srgbClr val="E0A2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14">
            <a:extLst>
              <a:ext uri="{FF2B5EF4-FFF2-40B4-BE49-F238E27FC236}">
                <a16:creationId xmlns:a16="http://schemas.microsoft.com/office/drawing/2014/main" id="{3777A362-2B0C-D091-F687-857E3B219DB7}"/>
              </a:ext>
            </a:extLst>
          </p:cNvPr>
          <p:cNvSpPr/>
          <p:nvPr/>
        </p:nvSpPr>
        <p:spPr>
          <a:xfrm>
            <a:off x="6740887" y="2398143"/>
            <a:ext cx="7315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CF7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RC</a:t>
            </a:r>
            <a:endParaRPr lang="en-US"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Text 15">
            <a:extLst>
              <a:ext uri="{FF2B5EF4-FFF2-40B4-BE49-F238E27FC236}">
                <a16:creationId xmlns:a16="http://schemas.microsoft.com/office/drawing/2014/main" id="{73F89C9C-5FA5-760E-6FA3-4A87803789A6}"/>
              </a:ext>
            </a:extLst>
          </p:cNvPr>
          <p:cNvSpPr/>
          <p:nvPr/>
        </p:nvSpPr>
        <p:spPr>
          <a:xfrm>
            <a:off x="7655287" y="2297559"/>
            <a:ext cx="3977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Reinvent Customer Engagement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Text 16">
            <a:extLst>
              <a:ext uri="{FF2B5EF4-FFF2-40B4-BE49-F238E27FC236}">
                <a16:creationId xmlns:a16="http://schemas.microsoft.com/office/drawing/2014/main" id="{BA5192DC-3A18-E1B0-7C99-647CEF60B718}"/>
              </a:ext>
            </a:extLst>
          </p:cNvPr>
          <p:cNvSpPr/>
          <p:nvPr/>
        </p:nvSpPr>
        <p:spPr>
          <a:xfrm>
            <a:off x="7655287" y="2699895"/>
            <a:ext cx="397764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Iper-personalizzazione, risposta in tempo reale, esperienze coerenti su ogni canale.</a:t>
            </a:r>
            <a:endParaRPr lang="en-US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Shape 17">
            <a:extLst>
              <a:ext uri="{FF2B5EF4-FFF2-40B4-BE49-F238E27FC236}">
                <a16:creationId xmlns:a16="http://schemas.microsoft.com/office/drawing/2014/main" id="{70F563BB-BCC3-0688-5594-02CFA8215F79}"/>
              </a:ext>
            </a:extLst>
          </p:cNvPr>
          <p:cNvSpPr/>
          <p:nvPr/>
        </p:nvSpPr>
        <p:spPr>
          <a:xfrm>
            <a:off x="614407" y="3586863"/>
            <a:ext cx="5440680" cy="1463040"/>
          </a:xfrm>
          <a:prstGeom prst="roundRect">
            <a:avLst>
              <a:gd name="adj" fmla="val 5625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18">
            <a:extLst>
              <a:ext uri="{FF2B5EF4-FFF2-40B4-BE49-F238E27FC236}">
                <a16:creationId xmlns:a16="http://schemas.microsoft.com/office/drawing/2014/main" id="{9F4CBBFA-6D02-B0A2-7843-8FCA86D87A19}"/>
              </a:ext>
            </a:extLst>
          </p:cNvPr>
          <p:cNvSpPr/>
          <p:nvPr/>
        </p:nvSpPr>
        <p:spPr>
          <a:xfrm>
            <a:off x="614407" y="3586863"/>
            <a:ext cx="73152" cy="1463040"/>
          </a:xfrm>
          <a:prstGeom prst="rect">
            <a:avLst/>
          </a:prstGeom>
          <a:solidFill>
            <a:srgbClr val="B5512F"/>
          </a:solidFill>
          <a:ln w="6350">
            <a:solidFill>
              <a:srgbClr val="B5512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Shape 19">
            <a:extLst>
              <a:ext uri="{FF2B5EF4-FFF2-40B4-BE49-F238E27FC236}">
                <a16:creationId xmlns:a16="http://schemas.microsoft.com/office/drawing/2014/main" id="{F9E17A07-FBB9-E1D5-3CCA-FD7CBD4F4936}"/>
              </a:ext>
            </a:extLst>
          </p:cNvPr>
          <p:cNvSpPr/>
          <p:nvPr/>
        </p:nvSpPr>
        <p:spPr>
          <a:xfrm>
            <a:off x="907015" y="3998343"/>
            <a:ext cx="731520" cy="731520"/>
          </a:xfrm>
          <a:prstGeom prst="ellipse">
            <a:avLst/>
          </a:prstGeom>
          <a:solidFill>
            <a:srgbClr val="B5512F"/>
          </a:solidFill>
          <a:ln w="6350">
            <a:solidFill>
              <a:srgbClr val="B5512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20">
            <a:extLst>
              <a:ext uri="{FF2B5EF4-FFF2-40B4-BE49-F238E27FC236}">
                <a16:creationId xmlns:a16="http://schemas.microsoft.com/office/drawing/2014/main" id="{4A2A711A-FCF1-BE30-0430-9D415BF874FA}"/>
              </a:ext>
            </a:extLst>
          </p:cNvPr>
          <p:cNvSpPr/>
          <p:nvPr/>
        </p:nvSpPr>
        <p:spPr>
          <a:xfrm>
            <a:off x="907015" y="3998343"/>
            <a:ext cx="7315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CF7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RP</a:t>
            </a:r>
            <a:endParaRPr lang="en-US" sz="19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8" name="Text 21">
            <a:extLst>
              <a:ext uri="{FF2B5EF4-FFF2-40B4-BE49-F238E27FC236}">
                <a16:creationId xmlns:a16="http://schemas.microsoft.com/office/drawing/2014/main" id="{4E8D3BF3-24A1-66F4-95B5-459CADDA388B}"/>
              </a:ext>
            </a:extLst>
          </p:cNvPr>
          <p:cNvSpPr/>
          <p:nvPr/>
        </p:nvSpPr>
        <p:spPr>
          <a:xfrm>
            <a:off x="1821415" y="3897759"/>
            <a:ext cx="3977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Reshape Business Processes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0" name="Text 22">
            <a:extLst>
              <a:ext uri="{FF2B5EF4-FFF2-40B4-BE49-F238E27FC236}">
                <a16:creationId xmlns:a16="http://schemas.microsoft.com/office/drawing/2014/main" id="{AE9254D6-0662-00D1-67AA-ECE8A8BC73A0}"/>
              </a:ext>
            </a:extLst>
          </p:cNvPr>
          <p:cNvSpPr/>
          <p:nvPr/>
        </p:nvSpPr>
        <p:spPr>
          <a:xfrm>
            <a:off x="1821415" y="4300095"/>
            <a:ext cx="397764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Processi nativamente AI, non con l'AI incollata sopra. Agenti che orchestrano il lavoro.</a:t>
            </a:r>
            <a:endParaRPr lang="en-US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2" name="Shape 23">
            <a:extLst>
              <a:ext uri="{FF2B5EF4-FFF2-40B4-BE49-F238E27FC236}">
                <a16:creationId xmlns:a16="http://schemas.microsoft.com/office/drawing/2014/main" id="{CC334E84-584D-1D55-EB47-FFACCA47D3EE}"/>
              </a:ext>
            </a:extLst>
          </p:cNvPr>
          <p:cNvSpPr/>
          <p:nvPr/>
        </p:nvSpPr>
        <p:spPr>
          <a:xfrm>
            <a:off x="6448279" y="3586863"/>
            <a:ext cx="5440680" cy="1463040"/>
          </a:xfrm>
          <a:prstGeom prst="roundRect">
            <a:avLst>
              <a:gd name="adj" fmla="val 5625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Shape 24">
            <a:extLst>
              <a:ext uri="{FF2B5EF4-FFF2-40B4-BE49-F238E27FC236}">
                <a16:creationId xmlns:a16="http://schemas.microsoft.com/office/drawing/2014/main" id="{60911A0F-2DC1-02F7-C8F2-2B9853EED79E}"/>
              </a:ext>
            </a:extLst>
          </p:cNvPr>
          <p:cNvSpPr/>
          <p:nvPr/>
        </p:nvSpPr>
        <p:spPr>
          <a:xfrm>
            <a:off x="6448279" y="3586863"/>
            <a:ext cx="73152" cy="1463040"/>
          </a:xfrm>
          <a:prstGeom prst="rect">
            <a:avLst/>
          </a:prstGeom>
          <a:solidFill>
            <a:srgbClr val="3A2A1E"/>
          </a:solidFill>
          <a:ln w="6350">
            <a:solidFill>
              <a:srgbClr val="3A2A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6" name="Shape 25">
            <a:extLst>
              <a:ext uri="{FF2B5EF4-FFF2-40B4-BE49-F238E27FC236}">
                <a16:creationId xmlns:a16="http://schemas.microsoft.com/office/drawing/2014/main" id="{75EB380C-9B77-5B51-4D5C-47B6275191DA}"/>
              </a:ext>
            </a:extLst>
          </p:cNvPr>
          <p:cNvSpPr/>
          <p:nvPr/>
        </p:nvSpPr>
        <p:spPr>
          <a:xfrm>
            <a:off x="6740887" y="3998343"/>
            <a:ext cx="731520" cy="731520"/>
          </a:xfrm>
          <a:prstGeom prst="ellipse">
            <a:avLst/>
          </a:prstGeom>
          <a:solidFill>
            <a:srgbClr val="3A2A1E"/>
          </a:solidFill>
          <a:ln w="6350">
            <a:solidFill>
              <a:srgbClr val="3A2A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26">
            <a:extLst>
              <a:ext uri="{FF2B5EF4-FFF2-40B4-BE49-F238E27FC236}">
                <a16:creationId xmlns:a16="http://schemas.microsoft.com/office/drawing/2014/main" id="{5B4E31D0-FA5D-DDA3-AA1B-4212FDB54DD1}"/>
              </a:ext>
            </a:extLst>
          </p:cNvPr>
          <p:cNvSpPr/>
          <p:nvPr/>
        </p:nvSpPr>
        <p:spPr>
          <a:xfrm>
            <a:off x="6740887" y="3998343"/>
            <a:ext cx="7315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CF7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BI</a:t>
            </a:r>
            <a:endParaRPr lang="en-US" sz="19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0" name="Text 27">
            <a:extLst>
              <a:ext uri="{FF2B5EF4-FFF2-40B4-BE49-F238E27FC236}">
                <a16:creationId xmlns:a16="http://schemas.microsoft.com/office/drawing/2014/main" id="{9BEBD092-DDC4-147F-D672-C5F6C663779C}"/>
              </a:ext>
            </a:extLst>
          </p:cNvPr>
          <p:cNvSpPr/>
          <p:nvPr/>
        </p:nvSpPr>
        <p:spPr>
          <a:xfrm>
            <a:off x="7655287" y="3897759"/>
            <a:ext cx="3977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Bend the Curve on Innovation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2" name="Text 28">
            <a:extLst>
              <a:ext uri="{FF2B5EF4-FFF2-40B4-BE49-F238E27FC236}">
                <a16:creationId xmlns:a16="http://schemas.microsoft.com/office/drawing/2014/main" id="{F82AC943-F645-78CC-751D-7F22A6E09D3B}"/>
              </a:ext>
            </a:extLst>
          </p:cNvPr>
          <p:cNvSpPr/>
          <p:nvPr/>
        </p:nvSpPr>
        <p:spPr>
          <a:xfrm>
            <a:off x="7655287" y="4300095"/>
            <a:ext cx="397764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Ridurre il time-to-market. Prototipare in giorni, non in mesi.</a:t>
            </a:r>
            <a:endParaRPr lang="en-US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437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BADB7-FD76-96A8-1D8E-B4DD38E6D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F8CC5-D5C4-7D72-3338-2CC44BD0F2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La </a:t>
            </a:r>
            <a:r>
              <a:rPr lang="it-IT" dirty="0" err="1"/>
              <a:t>GenAI</a:t>
            </a:r>
            <a:r>
              <a:rPr lang="it-IT" dirty="0"/>
              <a:t> è solo la porta d'ingresso</a:t>
            </a: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3ECB401-8D56-6EE8-341D-258029E8C3BE}"/>
              </a:ext>
            </a:extLst>
          </p:cNvPr>
          <p:cNvSpPr/>
          <p:nvPr/>
        </p:nvSpPr>
        <p:spPr>
          <a:xfrm>
            <a:off x="567527" y="1666175"/>
            <a:ext cx="112471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i="1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Un portafoglio AI maturo poggia su più capacità e su due fondamenta non negoziabili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7C0D1C53-C347-E3DA-EB61-BA129296B339}"/>
              </a:ext>
            </a:extLst>
          </p:cNvPr>
          <p:cNvSpPr/>
          <p:nvPr/>
        </p:nvSpPr>
        <p:spPr>
          <a:xfrm>
            <a:off x="521807" y="2333687"/>
            <a:ext cx="2103120" cy="868680"/>
          </a:xfrm>
          <a:prstGeom prst="roundRect">
            <a:avLst>
              <a:gd name="adj" fmla="val 7368"/>
            </a:avLst>
          </a:prstGeom>
          <a:solidFill>
            <a:srgbClr val="EFE3D2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06F603EB-C748-CD7D-288D-31715F76C866}"/>
              </a:ext>
            </a:extLst>
          </p:cNvPr>
          <p:cNvSpPr/>
          <p:nvPr/>
        </p:nvSpPr>
        <p:spPr>
          <a:xfrm>
            <a:off x="613247" y="2333687"/>
            <a:ext cx="192024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Generative AI</a:t>
            </a:r>
            <a:endParaRPr lang="en-US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39F06629-9472-1EA2-D8AB-47B921D5705D}"/>
              </a:ext>
            </a:extLst>
          </p:cNvPr>
          <p:cNvSpPr/>
          <p:nvPr/>
        </p:nvSpPr>
        <p:spPr>
          <a:xfrm>
            <a:off x="2816951" y="2333687"/>
            <a:ext cx="2103120" cy="868680"/>
          </a:xfrm>
          <a:prstGeom prst="roundRect">
            <a:avLst>
              <a:gd name="adj" fmla="val 7368"/>
            </a:avLst>
          </a:prstGeom>
          <a:solidFill>
            <a:srgbClr val="EFE3D2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3A7AC1B1-EA18-4C93-204E-514FD437AE8B}"/>
              </a:ext>
            </a:extLst>
          </p:cNvPr>
          <p:cNvSpPr/>
          <p:nvPr/>
        </p:nvSpPr>
        <p:spPr>
          <a:xfrm>
            <a:off x="2908391" y="2333687"/>
            <a:ext cx="192024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Computer Vision</a:t>
            </a:r>
            <a:endParaRPr lang="en-US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Shape 9">
            <a:extLst>
              <a:ext uri="{FF2B5EF4-FFF2-40B4-BE49-F238E27FC236}">
                <a16:creationId xmlns:a16="http://schemas.microsoft.com/office/drawing/2014/main" id="{F6EB2014-CC2A-B05F-97DE-055BD2D6D8EC}"/>
              </a:ext>
            </a:extLst>
          </p:cNvPr>
          <p:cNvSpPr/>
          <p:nvPr/>
        </p:nvSpPr>
        <p:spPr>
          <a:xfrm>
            <a:off x="5112095" y="2333687"/>
            <a:ext cx="2103120" cy="868680"/>
          </a:xfrm>
          <a:prstGeom prst="roundRect">
            <a:avLst>
              <a:gd name="adj" fmla="val 7368"/>
            </a:avLst>
          </a:prstGeom>
          <a:solidFill>
            <a:srgbClr val="EFE3D2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0">
            <a:extLst>
              <a:ext uri="{FF2B5EF4-FFF2-40B4-BE49-F238E27FC236}">
                <a16:creationId xmlns:a16="http://schemas.microsoft.com/office/drawing/2014/main" id="{68E140BD-B96C-4DF0-75BD-1A8C21996E88}"/>
              </a:ext>
            </a:extLst>
          </p:cNvPr>
          <p:cNvSpPr/>
          <p:nvPr/>
        </p:nvSpPr>
        <p:spPr>
          <a:xfrm>
            <a:off x="5203535" y="2333687"/>
            <a:ext cx="192024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Speech Processing</a:t>
            </a:r>
            <a:endParaRPr lang="en-US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Shape 11">
            <a:extLst>
              <a:ext uri="{FF2B5EF4-FFF2-40B4-BE49-F238E27FC236}">
                <a16:creationId xmlns:a16="http://schemas.microsoft.com/office/drawing/2014/main" id="{947C758C-B43C-9A1E-1CE1-156E5A77A19A}"/>
              </a:ext>
            </a:extLst>
          </p:cNvPr>
          <p:cNvSpPr/>
          <p:nvPr/>
        </p:nvSpPr>
        <p:spPr>
          <a:xfrm>
            <a:off x="7407239" y="2333687"/>
            <a:ext cx="2103120" cy="868680"/>
          </a:xfrm>
          <a:prstGeom prst="roundRect">
            <a:avLst>
              <a:gd name="adj" fmla="val 7368"/>
            </a:avLst>
          </a:prstGeom>
          <a:solidFill>
            <a:srgbClr val="EFE3D2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2">
            <a:extLst>
              <a:ext uri="{FF2B5EF4-FFF2-40B4-BE49-F238E27FC236}">
                <a16:creationId xmlns:a16="http://schemas.microsoft.com/office/drawing/2014/main" id="{841EA580-760A-0752-DE66-C78FA99C123B}"/>
              </a:ext>
            </a:extLst>
          </p:cNvPr>
          <p:cNvSpPr/>
          <p:nvPr/>
        </p:nvSpPr>
        <p:spPr>
          <a:xfrm>
            <a:off x="7498679" y="2333687"/>
            <a:ext cx="192024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Vector Search</a:t>
            </a:r>
            <a:endParaRPr lang="en-US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2" name="Shape 13">
            <a:extLst>
              <a:ext uri="{FF2B5EF4-FFF2-40B4-BE49-F238E27FC236}">
                <a16:creationId xmlns:a16="http://schemas.microsoft.com/office/drawing/2014/main" id="{660D35BE-35DF-57D9-6169-077961374A12}"/>
              </a:ext>
            </a:extLst>
          </p:cNvPr>
          <p:cNvSpPr/>
          <p:nvPr/>
        </p:nvSpPr>
        <p:spPr>
          <a:xfrm>
            <a:off x="9702383" y="2333687"/>
            <a:ext cx="2103120" cy="868680"/>
          </a:xfrm>
          <a:prstGeom prst="roundRect">
            <a:avLst>
              <a:gd name="adj" fmla="val 7368"/>
            </a:avLst>
          </a:prstGeom>
          <a:solidFill>
            <a:srgbClr val="EFE3D2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14">
            <a:extLst>
              <a:ext uri="{FF2B5EF4-FFF2-40B4-BE49-F238E27FC236}">
                <a16:creationId xmlns:a16="http://schemas.microsoft.com/office/drawing/2014/main" id="{96A72FD6-F122-4953-E2ED-10322209CCCC}"/>
              </a:ext>
            </a:extLst>
          </p:cNvPr>
          <p:cNvSpPr/>
          <p:nvPr/>
        </p:nvSpPr>
        <p:spPr>
          <a:xfrm>
            <a:off x="9793823" y="2333687"/>
            <a:ext cx="192024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AI Agents</a:t>
            </a:r>
            <a:endParaRPr lang="en-US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Shape 15">
            <a:extLst>
              <a:ext uri="{FF2B5EF4-FFF2-40B4-BE49-F238E27FC236}">
                <a16:creationId xmlns:a16="http://schemas.microsoft.com/office/drawing/2014/main" id="{461EF8AA-5C34-B42D-C251-445FD2F12D78}"/>
              </a:ext>
            </a:extLst>
          </p:cNvPr>
          <p:cNvSpPr/>
          <p:nvPr/>
        </p:nvSpPr>
        <p:spPr>
          <a:xfrm>
            <a:off x="521807" y="3522407"/>
            <a:ext cx="5440680" cy="1828800"/>
          </a:xfrm>
          <a:prstGeom prst="roundRect">
            <a:avLst>
              <a:gd name="adj" fmla="val 4500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16">
            <a:extLst>
              <a:ext uri="{FF2B5EF4-FFF2-40B4-BE49-F238E27FC236}">
                <a16:creationId xmlns:a16="http://schemas.microsoft.com/office/drawing/2014/main" id="{F15F65CD-CC19-26B1-B517-EFC1D2F88322}"/>
              </a:ext>
            </a:extLst>
          </p:cNvPr>
          <p:cNvSpPr/>
          <p:nvPr/>
        </p:nvSpPr>
        <p:spPr>
          <a:xfrm>
            <a:off x="521807" y="3522407"/>
            <a:ext cx="5440680" cy="73152"/>
          </a:xfrm>
          <a:prstGeom prst="rect">
            <a:avLst/>
          </a:prstGeom>
          <a:solidFill>
            <a:srgbClr val="C75D3A"/>
          </a:solidFill>
          <a:ln w="6350">
            <a:solidFill>
              <a:srgbClr val="C75D3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17">
            <a:extLst>
              <a:ext uri="{FF2B5EF4-FFF2-40B4-BE49-F238E27FC236}">
                <a16:creationId xmlns:a16="http://schemas.microsoft.com/office/drawing/2014/main" id="{63F20979-C883-1602-85B4-FBE7FC20760B}"/>
              </a:ext>
            </a:extLst>
          </p:cNvPr>
          <p:cNvSpPr/>
          <p:nvPr/>
        </p:nvSpPr>
        <p:spPr>
          <a:xfrm>
            <a:off x="613247" y="3796727"/>
            <a:ext cx="4855464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Trusted Data Foundation</a:t>
            </a:r>
            <a:endParaRPr lang="en-US" sz="2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2" name="Text 18">
            <a:extLst>
              <a:ext uri="{FF2B5EF4-FFF2-40B4-BE49-F238E27FC236}">
                <a16:creationId xmlns:a16="http://schemas.microsoft.com/office/drawing/2014/main" id="{6C902DA7-1A31-A8E7-59EE-E6DC17EF1F22}"/>
              </a:ext>
            </a:extLst>
          </p:cNvPr>
          <p:cNvSpPr/>
          <p:nvPr/>
        </p:nvSpPr>
        <p:spPr>
          <a:xfrm>
            <a:off x="654395" y="4193543"/>
            <a:ext cx="4855464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5000"/>
              </a:lnSpc>
              <a:buNone/>
            </a:pPr>
            <a:r>
              <a:rPr lang="en-US" sz="14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Fabric IQ · Medallion · Data Governance · Master Data</a:t>
            </a:r>
          </a:p>
          <a:p>
            <a:pPr marL="0" indent="0">
              <a:lnSpc>
                <a:spcPct val="115000"/>
              </a:lnSpc>
              <a:buNone/>
            </a:pPr>
            <a:endParaRPr lang="en-US" sz="1400" dirty="0">
              <a:latin typeface="Segoe UI Semibold" panose="020B0702040204020203" pitchFamily="34" charset="0"/>
              <a:ea typeface="Calibri" pitchFamily="34" charset="-122"/>
              <a:cs typeface="Segoe UI Semibold" panose="020B0702040204020203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Il </a:t>
            </a:r>
            <a:r>
              <a:rPr lang="en-US" dirty="0" err="1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dato</a:t>
            </a:r>
            <a:r>
              <a:rPr lang="en-US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 come infrastruttura critica.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4" name="Shape 19">
            <a:extLst>
              <a:ext uri="{FF2B5EF4-FFF2-40B4-BE49-F238E27FC236}">
                <a16:creationId xmlns:a16="http://schemas.microsoft.com/office/drawing/2014/main" id="{46AECAA8-8708-0625-D1F4-F7B77FE8272D}"/>
              </a:ext>
            </a:extLst>
          </p:cNvPr>
          <p:cNvSpPr/>
          <p:nvPr/>
        </p:nvSpPr>
        <p:spPr>
          <a:xfrm>
            <a:off x="6355679" y="3522407"/>
            <a:ext cx="5440680" cy="1828800"/>
          </a:xfrm>
          <a:prstGeom prst="roundRect">
            <a:avLst>
              <a:gd name="adj" fmla="val 4500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Shape 20">
            <a:extLst>
              <a:ext uri="{FF2B5EF4-FFF2-40B4-BE49-F238E27FC236}">
                <a16:creationId xmlns:a16="http://schemas.microsoft.com/office/drawing/2014/main" id="{4DEDA8A3-8A07-9DE2-0BA0-FBECDCE0C758}"/>
              </a:ext>
            </a:extLst>
          </p:cNvPr>
          <p:cNvSpPr/>
          <p:nvPr/>
        </p:nvSpPr>
        <p:spPr>
          <a:xfrm>
            <a:off x="6355679" y="3522407"/>
            <a:ext cx="5440680" cy="73152"/>
          </a:xfrm>
          <a:prstGeom prst="rect">
            <a:avLst/>
          </a:prstGeom>
          <a:solidFill>
            <a:srgbClr val="E0A24E"/>
          </a:solidFill>
          <a:ln w="6350">
            <a:solidFill>
              <a:srgbClr val="E0A2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21">
            <a:extLst>
              <a:ext uri="{FF2B5EF4-FFF2-40B4-BE49-F238E27FC236}">
                <a16:creationId xmlns:a16="http://schemas.microsoft.com/office/drawing/2014/main" id="{812AB5B6-D8CE-9765-C99F-F403863D35C7}"/>
              </a:ext>
            </a:extLst>
          </p:cNvPr>
          <p:cNvSpPr/>
          <p:nvPr/>
        </p:nvSpPr>
        <p:spPr>
          <a:xfrm>
            <a:off x="6489355" y="3796727"/>
            <a:ext cx="5224708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Security, Governance &amp; Compliance</a:t>
            </a:r>
            <a:endParaRPr lang="en-US" sz="2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0" name="Text 22">
            <a:extLst>
              <a:ext uri="{FF2B5EF4-FFF2-40B4-BE49-F238E27FC236}">
                <a16:creationId xmlns:a16="http://schemas.microsoft.com/office/drawing/2014/main" id="{EFB5A1B4-8914-A377-019B-819B54BDEED5}"/>
              </a:ext>
            </a:extLst>
          </p:cNvPr>
          <p:cNvSpPr/>
          <p:nvPr/>
        </p:nvSpPr>
        <p:spPr>
          <a:xfrm>
            <a:off x="6538089" y="4193543"/>
            <a:ext cx="4855464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ct val="115000"/>
              </a:lnSpc>
            </a:pPr>
            <a:r>
              <a:rPr lang="en-US" sz="1400" dirty="0" err="1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Purveiw</a:t>
            </a:r>
            <a:r>
              <a:rPr lang="en-US" sz="14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 · Zero Trust · EU AI Act · GDPR · Responsible AI</a:t>
            </a:r>
          </a:p>
          <a:p>
            <a:pPr marL="0" indent="0">
              <a:lnSpc>
                <a:spcPct val="115000"/>
              </a:lnSpc>
              <a:buNone/>
            </a:pPr>
            <a:endParaRPr lang="en-US" sz="1400" dirty="0">
              <a:latin typeface="Segoe UI Semibold" panose="020B0702040204020203" pitchFamily="34" charset="0"/>
              <a:ea typeface="Calibri" pitchFamily="34" charset="-122"/>
              <a:cs typeface="Segoe UI Semibold" panose="020B0702040204020203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La fiducia come prerequisito di scala.</a:t>
            </a:r>
          </a:p>
        </p:txBody>
      </p:sp>
      <p:sp>
        <p:nvSpPr>
          <p:cNvPr id="42" name="Text 23">
            <a:extLst>
              <a:ext uri="{FF2B5EF4-FFF2-40B4-BE49-F238E27FC236}">
                <a16:creationId xmlns:a16="http://schemas.microsoft.com/office/drawing/2014/main" id="{9C5BF54F-0908-D662-FB45-FF87AD0783D2}"/>
              </a:ext>
            </a:extLst>
          </p:cNvPr>
          <p:cNvSpPr/>
          <p:nvPr/>
        </p:nvSpPr>
        <p:spPr>
          <a:xfrm>
            <a:off x="466943" y="5488367"/>
            <a:ext cx="112471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i="1" dirty="0">
                <a:solidFill>
                  <a:schemeClr val="accent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Senza qualità del dato e sicurezza by design, ogni iniziativa AI è debito tecnico travestito da innovazione.</a:t>
            </a:r>
            <a:endParaRPr lang="en-US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640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873EC-56F2-6D39-9D98-B8CDA1EA5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EC1DF-527C-D742-57A1-2DAB45AEE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Non agire è la decisione peggiore</a:t>
            </a: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5434F7A7-FB0E-14D9-91B3-DACF696073A5}"/>
              </a:ext>
            </a:extLst>
          </p:cNvPr>
          <p:cNvSpPr/>
          <p:nvPr/>
        </p:nvSpPr>
        <p:spPr>
          <a:xfrm>
            <a:off x="660127" y="1362284"/>
            <a:ext cx="112471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i="1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Quattro forze che erodono valore ogni giorno, in silenzio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5B2DCE0B-6B3C-03DA-9608-736F8A592C7D}"/>
              </a:ext>
            </a:extLst>
          </p:cNvPr>
          <p:cNvSpPr/>
          <p:nvPr/>
        </p:nvSpPr>
        <p:spPr>
          <a:xfrm>
            <a:off x="614407" y="1965960"/>
            <a:ext cx="5440680" cy="1463040"/>
          </a:xfrm>
          <a:prstGeom prst="roundRect">
            <a:avLst>
              <a:gd name="adj" fmla="val 5625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2BFF2F98-B51A-C98D-355E-8F3ED532CE98}"/>
              </a:ext>
            </a:extLst>
          </p:cNvPr>
          <p:cNvSpPr/>
          <p:nvPr/>
        </p:nvSpPr>
        <p:spPr>
          <a:xfrm>
            <a:off x="614407" y="1965960"/>
            <a:ext cx="73152" cy="1463040"/>
          </a:xfrm>
          <a:prstGeom prst="rect">
            <a:avLst/>
          </a:prstGeom>
          <a:solidFill>
            <a:srgbClr val="C75D3A"/>
          </a:solidFill>
          <a:ln w="6350">
            <a:solidFill>
              <a:srgbClr val="C75D3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7189B90A-7886-CBA0-7879-074EF279E96E}"/>
              </a:ext>
            </a:extLst>
          </p:cNvPr>
          <p:cNvSpPr/>
          <p:nvPr/>
        </p:nvSpPr>
        <p:spPr>
          <a:xfrm>
            <a:off x="907015" y="2076551"/>
            <a:ext cx="4855464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Erosione del talento</a:t>
            </a:r>
            <a:endParaRPr lang="en-US"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0942E57E-1A8A-E8C1-FBB6-534E3E4AACE0}"/>
              </a:ext>
            </a:extLst>
          </p:cNvPr>
          <p:cNvSpPr/>
          <p:nvPr/>
        </p:nvSpPr>
        <p:spPr>
          <a:xfrm>
            <a:off x="907015" y="2679192"/>
            <a:ext cx="4855464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2000"/>
              </a:lnSpc>
              <a:buNone/>
            </a:pPr>
            <a:r>
              <a:rPr lang="en-US" sz="16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I migliori vogliono lavorare in aziende che usano l'AI. Chi resta indietro perde le persone chiave per prime.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Shape 9">
            <a:extLst>
              <a:ext uri="{FF2B5EF4-FFF2-40B4-BE49-F238E27FC236}">
                <a16:creationId xmlns:a16="http://schemas.microsoft.com/office/drawing/2014/main" id="{26D67A99-E139-DFFE-AA73-77BD665F42E5}"/>
              </a:ext>
            </a:extLst>
          </p:cNvPr>
          <p:cNvSpPr/>
          <p:nvPr/>
        </p:nvSpPr>
        <p:spPr>
          <a:xfrm>
            <a:off x="6448279" y="1965960"/>
            <a:ext cx="5440680" cy="1463040"/>
          </a:xfrm>
          <a:prstGeom prst="roundRect">
            <a:avLst>
              <a:gd name="adj" fmla="val 5625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0">
            <a:extLst>
              <a:ext uri="{FF2B5EF4-FFF2-40B4-BE49-F238E27FC236}">
                <a16:creationId xmlns:a16="http://schemas.microsoft.com/office/drawing/2014/main" id="{90ECF8DF-5BF3-2FBB-AF22-486B47CD552E}"/>
              </a:ext>
            </a:extLst>
          </p:cNvPr>
          <p:cNvSpPr/>
          <p:nvPr/>
        </p:nvSpPr>
        <p:spPr>
          <a:xfrm>
            <a:off x="6448279" y="1965960"/>
            <a:ext cx="73152" cy="1463040"/>
          </a:xfrm>
          <a:prstGeom prst="rect">
            <a:avLst/>
          </a:prstGeom>
          <a:solidFill>
            <a:srgbClr val="B5512F"/>
          </a:solidFill>
          <a:ln w="6350">
            <a:solidFill>
              <a:srgbClr val="B5512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9C447E64-1191-62BF-12AA-AF1DFD5C9982}"/>
              </a:ext>
            </a:extLst>
          </p:cNvPr>
          <p:cNvSpPr/>
          <p:nvPr/>
        </p:nvSpPr>
        <p:spPr>
          <a:xfrm>
            <a:off x="6740887" y="2151084"/>
            <a:ext cx="4855464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Erosione del margine</a:t>
            </a:r>
            <a:endParaRPr lang="en-US"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Text 12">
            <a:extLst>
              <a:ext uri="{FF2B5EF4-FFF2-40B4-BE49-F238E27FC236}">
                <a16:creationId xmlns:a16="http://schemas.microsoft.com/office/drawing/2014/main" id="{0AEB2AEC-C3C0-9CBE-E371-C4D78F160BE0}"/>
              </a:ext>
            </a:extLst>
          </p:cNvPr>
          <p:cNvSpPr/>
          <p:nvPr/>
        </p:nvSpPr>
        <p:spPr>
          <a:xfrm>
            <a:off x="6740887" y="2619976"/>
            <a:ext cx="4855464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2000"/>
              </a:lnSpc>
              <a:buNone/>
            </a:pPr>
            <a:r>
              <a:rPr lang="en-US" sz="16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I concorrenti riducono il costo unitario di servizio. Il vostro pricing diventa insostenibile.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2" name="Shape 13">
            <a:extLst>
              <a:ext uri="{FF2B5EF4-FFF2-40B4-BE49-F238E27FC236}">
                <a16:creationId xmlns:a16="http://schemas.microsoft.com/office/drawing/2014/main" id="{EDF72EE6-A564-A384-6970-007C893C4A87}"/>
              </a:ext>
            </a:extLst>
          </p:cNvPr>
          <p:cNvSpPr/>
          <p:nvPr/>
        </p:nvSpPr>
        <p:spPr>
          <a:xfrm>
            <a:off x="614407" y="3566160"/>
            <a:ext cx="5440680" cy="1463040"/>
          </a:xfrm>
          <a:prstGeom prst="roundRect">
            <a:avLst>
              <a:gd name="adj" fmla="val 5625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14">
            <a:extLst>
              <a:ext uri="{FF2B5EF4-FFF2-40B4-BE49-F238E27FC236}">
                <a16:creationId xmlns:a16="http://schemas.microsoft.com/office/drawing/2014/main" id="{B90C6F8C-995A-26DA-C25A-7951B34F4843}"/>
              </a:ext>
            </a:extLst>
          </p:cNvPr>
          <p:cNvSpPr/>
          <p:nvPr/>
        </p:nvSpPr>
        <p:spPr>
          <a:xfrm>
            <a:off x="614407" y="3566160"/>
            <a:ext cx="73152" cy="1463040"/>
          </a:xfrm>
          <a:prstGeom prst="rect">
            <a:avLst/>
          </a:prstGeom>
          <a:solidFill>
            <a:srgbClr val="E0A24E"/>
          </a:solidFill>
          <a:ln w="6350">
            <a:solidFill>
              <a:srgbClr val="E0A2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15">
            <a:extLst>
              <a:ext uri="{FF2B5EF4-FFF2-40B4-BE49-F238E27FC236}">
                <a16:creationId xmlns:a16="http://schemas.microsoft.com/office/drawing/2014/main" id="{F80D06B9-EDA3-7C90-EAF0-D961BE331B79}"/>
              </a:ext>
            </a:extLst>
          </p:cNvPr>
          <p:cNvSpPr/>
          <p:nvPr/>
        </p:nvSpPr>
        <p:spPr>
          <a:xfrm>
            <a:off x="907015" y="3685032"/>
            <a:ext cx="4855464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Erosione della rilevanza</a:t>
            </a:r>
            <a:endParaRPr lang="en-US"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Text 16">
            <a:extLst>
              <a:ext uri="{FF2B5EF4-FFF2-40B4-BE49-F238E27FC236}">
                <a16:creationId xmlns:a16="http://schemas.microsoft.com/office/drawing/2014/main" id="{4CD68DAA-AA50-DEA9-B2E9-7CC95F101507}"/>
              </a:ext>
            </a:extLst>
          </p:cNvPr>
          <p:cNvSpPr/>
          <p:nvPr/>
        </p:nvSpPr>
        <p:spPr>
          <a:xfrm>
            <a:off x="907015" y="4279392"/>
            <a:ext cx="4855464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2000"/>
              </a:lnSpc>
              <a:buNone/>
            </a:pPr>
            <a:r>
              <a:rPr lang="en-US" sz="16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I clienti si abituano a esperienze AI-native — e non tornano indietro. L'NPS cala prima del fatturato.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Shape 17">
            <a:extLst>
              <a:ext uri="{FF2B5EF4-FFF2-40B4-BE49-F238E27FC236}">
                <a16:creationId xmlns:a16="http://schemas.microsoft.com/office/drawing/2014/main" id="{3086AD62-E8BB-1E80-1338-B444A600771F}"/>
              </a:ext>
            </a:extLst>
          </p:cNvPr>
          <p:cNvSpPr/>
          <p:nvPr/>
        </p:nvSpPr>
        <p:spPr>
          <a:xfrm>
            <a:off x="6448279" y="3566160"/>
            <a:ext cx="5440680" cy="1463040"/>
          </a:xfrm>
          <a:prstGeom prst="roundRect">
            <a:avLst>
              <a:gd name="adj" fmla="val 5625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18">
            <a:extLst>
              <a:ext uri="{FF2B5EF4-FFF2-40B4-BE49-F238E27FC236}">
                <a16:creationId xmlns:a16="http://schemas.microsoft.com/office/drawing/2014/main" id="{42A0D1CA-27B5-7A63-A17B-62C1E87A6E32}"/>
              </a:ext>
            </a:extLst>
          </p:cNvPr>
          <p:cNvSpPr/>
          <p:nvPr/>
        </p:nvSpPr>
        <p:spPr>
          <a:xfrm>
            <a:off x="6448279" y="3566160"/>
            <a:ext cx="73152" cy="1463040"/>
          </a:xfrm>
          <a:prstGeom prst="rect">
            <a:avLst/>
          </a:prstGeom>
          <a:solidFill>
            <a:srgbClr val="3A2A1E"/>
          </a:solidFill>
          <a:ln w="6350">
            <a:solidFill>
              <a:srgbClr val="3A2A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19">
            <a:extLst>
              <a:ext uri="{FF2B5EF4-FFF2-40B4-BE49-F238E27FC236}">
                <a16:creationId xmlns:a16="http://schemas.microsoft.com/office/drawing/2014/main" id="{9E579AA3-37E8-52A3-8616-E438262A65A1}"/>
              </a:ext>
            </a:extLst>
          </p:cNvPr>
          <p:cNvSpPr/>
          <p:nvPr/>
        </p:nvSpPr>
        <p:spPr>
          <a:xfrm>
            <a:off x="6740887" y="3685032"/>
            <a:ext cx="4855464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Rischio regolatorio</a:t>
            </a:r>
            <a:endParaRPr lang="en-US"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6" name="Text 20">
            <a:extLst>
              <a:ext uri="{FF2B5EF4-FFF2-40B4-BE49-F238E27FC236}">
                <a16:creationId xmlns:a16="http://schemas.microsoft.com/office/drawing/2014/main" id="{E84241E1-A2CB-3259-BF7D-065D9C1E832D}"/>
              </a:ext>
            </a:extLst>
          </p:cNvPr>
          <p:cNvSpPr/>
          <p:nvPr/>
        </p:nvSpPr>
        <p:spPr>
          <a:xfrm>
            <a:off x="6740887" y="4279392"/>
            <a:ext cx="4855464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2000"/>
              </a:lnSpc>
              <a:buNone/>
            </a:pPr>
            <a:r>
              <a:rPr lang="en-US" sz="16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Chi arriva tardi all'AI governance arriva tardi alla compliance (EU AI Act). Il catch-up è esponenziale.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8" name="Text 21">
            <a:extLst>
              <a:ext uri="{FF2B5EF4-FFF2-40B4-BE49-F238E27FC236}">
                <a16:creationId xmlns:a16="http://schemas.microsoft.com/office/drawing/2014/main" id="{C2E05CC3-16FA-764D-32FF-BACADBB58457}"/>
              </a:ext>
            </a:extLst>
          </p:cNvPr>
          <p:cNvSpPr/>
          <p:nvPr/>
        </p:nvSpPr>
        <p:spPr>
          <a:xfrm>
            <a:off x="614407" y="5166360"/>
            <a:ext cx="112471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i="1" dirty="0">
                <a:solidFill>
                  <a:srgbClr val="2B1D14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Non agire è una decisione. Ed è la peggiore — perché paga interessi composti.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266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5DC4F-6355-B5EA-FC22-51EB03041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C8CE5F-7CF2-C6C0-E016-FA707003C1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4E4678B-EB79-9D42-6E53-E41034DD6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B3C8066-54EE-FE3A-6083-831EB562A438}"/>
              </a:ext>
            </a:extLst>
          </p:cNvPr>
          <p:cNvSpPr txBox="1">
            <a:spLocks/>
          </p:cNvSpPr>
          <p:nvPr/>
        </p:nvSpPr>
        <p:spPr>
          <a:xfrm>
            <a:off x="1571592" y="3071810"/>
            <a:ext cx="9048815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en-US" sz="3733" b="1" kern="1200" dirty="0">
                <a:solidFill>
                  <a:srgbClr val="F78A0A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Come diventare una Frontier Firm con EOS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F766E62-3AED-0ED9-A991-C0EE1AFE0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484" y="3524793"/>
            <a:ext cx="2940720" cy="1937192"/>
          </a:xfrm>
          <a:prstGeom prst="rect">
            <a:avLst/>
          </a:prstGeom>
        </p:spPr>
      </p:pic>
      <p:pic>
        <p:nvPicPr>
          <p:cNvPr id="9" name="Immagine 8" descr="Immagine che contiene testo, clipart, grafica vettoriale&#10;&#10;Descrizione generata automaticamente">
            <a:extLst>
              <a:ext uri="{FF2B5EF4-FFF2-40B4-BE49-F238E27FC236}">
                <a16:creationId xmlns:a16="http://schemas.microsoft.com/office/drawing/2014/main" id="{56B6177F-55EA-7C39-FDF4-BD5F37DA6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984907"/>
            <a:ext cx="1962496" cy="11478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61A350C-B02A-D39C-0D90-11EC1CE8C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297" y="6792624"/>
            <a:ext cx="2885639" cy="23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56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22023-6BF7-BE0C-C16A-FC2670999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D631E-68B8-2A6B-4D1D-C302B9D8A4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La nostra promessa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820953F7-04F5-F923-57B4-DBCD9B274192}"/>
              </a:ext>
            </a:extLst>
          </p:cNvPr>
          <p:cNvSpPr/>
          <p:nvPr/>
        </p:nvSpPr>
        <p:spPr>
          <a:xfrm>
            <a:off x="2499619" y="1835166"/>
            <a:ext cx="18288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0" b="1" dirty="0">
                <a:solidFill>
                  <a:schemeClr val="accent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</a:t>
            </a:r>
            <a:endParaRPr lang="en-US" sz="12000" dirty="0">
              <a:solidFill>
                <a:schemeClr val="accent2"/>
              </a:solidFill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C6C52B99-F256-BD3A-9175-73835ABFCB53}"/>
              </a:ext>
            </a:extLst>
          </p:cNvPr>
          <p:cNvSpPr/>
          <p:nvPr/>
        </p:nvSpPr>
        <p:spPr>
          <a:xfrm>
            <a:off x="3308110" y="2148840"/>
            <a:ext cx="6400800" cy="2560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i="1" dirty="0" err="1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Accompagniamo</a:t>
            </a:r>
            <a:r>
              <a:rPr lang="en-US" sz="2400" i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 </a:t>
            </a:r>
            <a:r>
              <a:rPr lang="en-US" sz="2400" i="1" dirty="0" err="1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aziende</a:t>
            </a:r>
            <a:r>
              <a:rPr lang="en-US" sz="2400" i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 SMB e Corporate a diventare Frontier Firm, allineando AI, dati, processi e sicurezza per generare outcome di business misurabili — non proof-of-concept, ma valore ricorrente.</a:t>
            </a:r>
            <a:endParaRPr lang="en-US" sz="2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F40C012F-4F98-3732-920E-CAB746EACEBF}"/>
              </a:ext>
            </a:extLst>
          </p:cNvPr>
          <p:cNvSpPr/>
          <p:nvPr/>
        </p:nvSpPr>
        <p:spPr>
          <a:xfrm>
            <a:off x="3308110" y="4800600"/>
            <a:ext cx="6400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— EOS Frontier Firm Journey</a:t>
            </a:r>
            <a:endParaRPr lang="en-US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134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D9004-BE9D-FFFD-F13D-C303AF09B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Un </a:t>
            </a:r>
            <a:r>
              <a:rPr lang="it-IT" dirty="0" err="1"/>
              <a:t>journey</a:t>
            </a:r>
            <a:r>
              <a:rPr lang="it-IT" dirty="0"/>
              <a:t> in 4 fasi, con valore a ogni step</a:t>
            </a: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29FB35D-406A-DDD9-C0D6-748087FA4529}"/>
              </a:ext>
            </a:extLst>
          </p:cNvPr>
          <p:cNvSpPr/>
          <p:nvPr/>
        </p:nvSpPr>
        <p:spPr>
          <a:xfrm>
            <a:off x="614407" y="1362283"/>
            <a:ext cx="112471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i="1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Si parte </a:t>
            </a:r>
            <a:r>
              <a:rPr lang="en-US" i="1" dirty="0" err="1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dalla</a:t>
            </a:r>
            <a:r>
              <a:rPr lang="en-US" i="1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 </a:t>
            </a:r>
            <a:r>
              <a:rPr lang="en-US" i="1" dirty="0" err="1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Diagnosi</a:t>
            </a:r>
            <a:r>
              <a:rPr lang="en-US" i="1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 </a:t>
            </a:r>
            <a:r>
              <a:rPr lang="en-US" i="1" dirty="0" err="1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gratuita</a:t>
            </a:r>
            <a:r>
              <a:rPr lang="en-US" i="1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 (Step 0): readiness e volumi di dati. Poi quattro fasi modulari.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4785EE51-028E-9D9B-F8DD-6CF69580CFE0}"/>
              </a:ext>
            </a:extLst>
          </p:cNvPr>
          <p:cNvSpPr/>
          <p:nvPr/>
        </p:nvSpPr>
        <p:spPr>
          <a:xfrm>
            <a:off x="614407" y="2075515"/>
            <a:ext cx="1828800" cy="896112"/>
          </a:xfrm>
          <a:prstGeom prst="roundRect">
            <a:avLst>
              <a:gd name="adj" fmla="val 14286"/>
            </a:avLst>
          </a:prstGeom>
          <a:solidFill>
            <a:schemeClr val="bg1">
              <a:lumMod val="65000"/>
            </a:schemeClr>
          </a:solidFill>
          <a:ln w="6350">
            <a:solidFill>
              <a:srgbClr val="E0A2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D132E32B-E35A-475F-2015-B0EC6FDEABAE}"/>
              </a:ext>
            </a:extLst>
          </p:cNvPr>
          <p:cNvSpPr/>
          <p:nvPr/>
        </p:nvSpPr>
        <p:spPr>
          <a:xfrm>
            <a:off x="660127" y="2203531"/>
            <a:ext cx="1737360" cy="457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algn="ctr"/>
            <a:r>
              <a:rPr lang="en-US" sz="1200" b="1" dirty="0">
                <a:solidFill>
                  <a:srgbClr val="FFF8E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Fase 0 · Pulse</a:t>
            </a:r>
          </a:p>
          <a:p>
            <a:pPr algn="ctr"/>
            <a:r>
              <a:rPr lang="en-US" sz="1600" b="1" dirty="0" err="1">
                <a:solidFill>
                  <a:srgbClr val="FFF8E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Analisi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6756B907-BC89-99B2-7381-C7481740B9D0}"/>
              </a:ext>
            </a:extLst>
          </p:cNvPr>
          <p:cNvSpPr/>
          <p:nvPr/>
        </p:nvSpPr>
        <p:spPr>
          <a:xfrm>
            <a:off x="669896" y="2605867"/>
            <a:ext cx="1737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i="1" dirty="0" err="1">
                <a:solidFill>
                  <a:srgbClr val="FBEAD3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instantaneo</a:t>
            </a:r>
            <a:endParaRPr lang="en-US" sz="10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56556344-D4B8-80DE-BF7C-2730CFB1DFE1}"/>
              </a:ext>
            </a:extLst>
          </p:cNvPr>
          <p:cNvSpPr/>
          <p:nvPr/>
        </p:nvSpPr>
        <p:spPr>
          <a:xfrm>
            <a:off x="2443207" y="2075515"/>
            <a:ext cx="502920" cy="8961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75D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</a:t>
            </a:r>
            <a:endParaRPr lang="en-US" sz="2400" dirty="0"/>
          </a:p>
        </p:txBody>
      </p:sp>
      <p:sp>
        <p:nvSpPr>
          <p:cNvPr id="14" name="Shape 9">
            <a:extLst>
              <a:ext uri="{FF2B5EF4-FFF2-40B4-BE49-F238E27FC236}">
                <a16:creationId xmlns:a16="http://schemas.microsoft.com/office/drawing/2014/main" id="{50FA80A0-C1FD-B06A-AA48-860ECEF6F42E}"/>
              </a:ext>
            </a:extLst>
          </p:cNvPr>
          <p:cNvSpPr/>
          <p:nvPr/>
        </p:nvSpPr>
        <p:spPr>
          <a:xfrm>
            <a:off x="2946127" y="2075515"/>
            <a:ext cx="1828800" cy="896112"/>
          </a:xfrm>
          <a:prstGeom prst="roundRect">
            <a:avLst>
              <a:gd name="adj" fmla="val 14286"/>
            </a:avLst>
          </a:prstGeom>
          <a:solidFill>
            <a:srgbClr val="B5512F"/>
          </a:solidFill>
          <a:ln w="6350">
            <a:solidFill>
              <a:srgbClr val="B5512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0">
            <a:extLst>
              <a:ext uri="{FF2B5EF4-FFF2-40B4-BE49-F238E27FC236}">
                <a16:creationId xmlns:a16="http://schemas.microsoft.com/office/drawing/2014/main" id="{BC9F0B57-ADCA-6EF5-7583-1F307844B432}"/>
              </a:ext>
            </a:extLst>
          </p:cNvPr>
          <p:cNvSpPr/>
          <p:nvPr/>
        </p:nvSpPr>
        <p:spPr>
          <a:xfrm>
            <a:off x="2991847" y="2203531"/>
            <a:ext cx="1737360" cy="457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8EF"/>
                </a:solidFill>
                <a:latin typeface="Segoe UI Light" panose="020B0502040204020203" pitchFamily="34" charset="0"/>
                <a:ea typeface="Georgia" pitchFamily="34" charset="-122"/>
                <a:cs typeface="Segoe UI Light" panose="020B0502040204020203" pitchFamily="34" charset="0"/>
              </a:rPr>
              <a:t>Ignite</a:t>
            </a:r>
            <a:r>
              <a:rPr lang="en-US" sz="1600" b="1" dirty="0">
                <a:solidFill>
                  <a:srgbClr val="FFF8EF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 </a:t>
            </a:r>
            <a:r>
              <a:rPr lang="en-US" sz="1600" b="1" dirty="0" err="1">
                <a:solidFill>
                  <a:srgbClr val="FFF8EF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Consapevolezza</a:t>
            </a:r>
            <a:endParaRPr lang="en-US" sz="1600" b="1" dirty="0" err="1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AAFFA505-A512-DDE9-EA69-D2889036583D}"/>
              </a:ext>
            </a:extLst>
          </p:cNvPr>
          <p:cNvSpPr/>
          <p:nvPr/>
        </p:nvSpPr>
        <p:spPr>
          <a:xfrm>
            <a:off x="2991847" y="2605867"/>
            <a:ext cx="1737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i="1" dirty="0">
                <a:solidFill>
                  <a:srgbClr val="FBEAD3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2–3 mesi</a:t>
            </a:r>
            <a:endParaRPr lang="en-US" sz="10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Text 12">
            <a:extLst>
              <a:ext uri="{FF2B5EF4-FFF2-40B4-BE49-F238E27FC236}">
                <a16:creationId xmlns:a16="http://schemas.microsoft.com/office/drawing/2014/main" id="{55A32104-19A0-5C7D-D6E3-FDBCB8A46E41}"/>
              </a:ext>
            </a:extLst>
          </p:cNvPr>
          <p:cNvSpPr/>
          <p:nvPr/>
        </p:nvSpPr>
        <p:spPr>
          <a:xfrm>
            <a:off x="4774927" y="2075515"/>
            <a:ext cx="502920" cy="8961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75D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</a:t>
            </a:r>
            <a:endParaRPr lang="en-US" sz="2400" dirty="0"/>
          </a:p>
        </p:txBody>
      </p:sp>
      <p:sp>
        <p:nvSpPr>
          <p:cNvPr id="22" name="Shape 13">
            <a:extLst>
              <a:ext uri="{FF2B5EF4-FFF2-40B4-BE49-F238E27FC236}">
                <a16:creationId xmlns:a16="http://schemas.microsoft.com/office/drawing/2014/main" id="{E3E71B80-984B-D082-BD04-978D3850FD14}"/>
              </a:ext>
            </a:extLst>
          </p:cNvPr>
          <p:cNvSpPr/>
          <p:nvPr/>
        </p:nvSpPr>
        <p:spPr>
          <a:xfrm>
            <a:off x="5277847" y="2075515"/>
            <a:ext cx="1828800" cy="896112"/>
          </a:xfrm>
          <a:prstGeom prst="roundRect">
            <a:avLst>
              <a:gd name="adj" fmla="val 14286"/>
            </a:avLst>
          </a:prstGeom>
          <a:solidFill>
            <a:srgbClr val="B5512F"/>
          </a:solidFill>
          <a:ln w="6350">
            <a:solidFill>
              <a:srgbClr val="B5512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14">
            <a:extLst>
              <a:ext uri="{FF2B5EF4-FFF2-40B4-BE49-F238E27FC236}">
                <a16:creationId xmlns:a16="http://schemas.microsoft.com/office/drawing/2014/main" id="{EFBD570E-FD72-42E7-A20E-1AF7D5E2B6B4}"/>
              </a:ext>
            </a:extLst>
          </p:cNvPr>
          <p:cNvSpPr/>
          <p:nvPr/>
        </p:nvSpPr>
        <p:spPr>
          <a:xfrm>
            <a:off x="5323567" y="2203531"/>
            <a:ext cx="1737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algn="ctr">
              <a:buNone/>
            </a:pPr>
            <a:r>
              <a:rPr lang="en-US" sz="1200" b="1" dirty="0">
                <a:solidFill>
                  <a:srgbClr val="FFF8E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Envision</a:t>
            </a:r>
          </a:p>
          <a:p>
            <a:pPr marL="0" indent="0" algn="ctr">
              <a:buNone/>
            </a:pPr>
            <a:r>
              <a:rPr lang="en-US" sz="1600" b="1" dirty="0" err="1">
                <a:solidFill>
                  <a:srgbClr val="FFF8E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Immaginare</a:t>
            </a:r>
            <a:endParaRPr lang="en-US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Text 15">
            <a:extLst>
              <a:ext uri="{FF2B5EF4-FFF2-40B4-BE49-F238E27FC236}">
                <a16:creationId xmlns:a16="http://schemas.microsoft.com/office/drawing/2014/main" id="{14525A6A-3DBD-F0D7-FA60-53A7FA7A2AC9}"/>
              </a:ext>
            </a:extLst>
          </p:cNvPr>
          <p:cNvSpPr/>
          <p:nvPr/>
        </p:nvSpPr>
        <p:spPr>
          <a:xfrm>
            <a:off x="5323567" y="2605867"/>
            <a:ext cx="1737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i="1" dirty="0">
                <a:solidFill>
                  <a:srgbClr val="FBEAD3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4–6 sett.</a:t>
            </a:r>
            <a:endParaRPr lang="en-US" sz="10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Text 16">
            <a:extLst>
              <a:ext uri="{FF2B5EF4-FFF2-40B4-BE49-F238E27FC236}">
                <a16:creationId xmlns:a16="http://schemas.microsoft.com/office/drawing/2014/main" id="{327ED358-A1E2-11B3-AF3C-FABA2B9449C1}"/>
              </a:ext>
            </a:extLst>
          </p:cNvPr>
          <p:cNvSpPr/>
          <p:nvPr/>
        </p:nvSpPr>
        <p:spPr>
          <a:xfrm>
            <a:off x="7106647" y="2075515"/>
            <a:ext cx="502920" cy="8961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75D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</a:t>
            </a:r>
            <a:endParaRPr lang="en-US" sz="2400" dirty="0"/>
          </a:p>
        </p:txBody>
      </p:sp>
      <p:sp>
        <p:nvSpPr>
          <p:cNvPr id="30" name="Shape 17">
            <a:extLst>
              <a:ext uri="{FF2B5EF4-FFF2-40B4-BE49-F238E27FC236}">
                <a16:creationId xmlns:a16="http://schemas.microsoft.com/office/drawing/2014/main" id="{3D77A3F8-7012-D092-2330-169FB411C21D}"/>
              </a:ext>
            </a:extLst>
          </p:cNvPr>
          <p:cNvSpPr/>
          <p:nvPr/>
        </p:nvSpPr>
        <p:spPr>
          <a:xfrm>
            <a:off x="7609567" y="2075515"/>
            <a:ext cx="1828800" cy="896112"/>
          </a:xfrm>
          <a:prstGeom prst="roundRect">
            <a:avLst>
              <a:gd name="adj" fmla="val 14286"/>
            </a:avLst>
          </a:prstGeom>
          <a:solidFill>
            <a:srgbClr val="B5512F"/>
          </a:solidFill>
          <a:ln w="6350">
            <a:solidFill>
              <a:srgbClr val="B5512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18">
            <a:extLst>
              <a:ext uri="{FF2B5EF4-FFF2-40B4-BE49-F238E27FC236}">
                <a16:creationId xmlns:a16="http://schemas.microsoft.com/office/drawing/2014/main" id="{E1DC7A2E-0440-1EF3-AEEB-85AADC7F205F}"/>
              </a:ext>
            </a:extLst>
          </p:cNvPr>
          <p:cNvSpPr/>
          <p:nvPr/>
        </p:nvSpPr>
        <p:spPr>
          <a:xfrm>
            <a:off x="7655287" y="2203531"/>
            <a:ext cx="1737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200" b="1" dirty="0">
                <a:solidFill>
                  <a:srgbClr val="FFF8E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Scale</a:t>
            </a:r>
          </a:p>
          <a:p>
            <a:pPr marL="0" indent="0" algn="ctr">
              <a:buNone/>
            </a:pPr>
            <a:r>
              <a:rPr lang="en-US" sz="1600" b="1" dirty="0" err="1">
                <a:solidFill>
                  <a:srgbClr val="FFF8E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Trasformare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4" name="Text 19">
            <a:extLst>
              <a:ext uri="{FF2B5EF4-FFF2-40B4-BE49-F238E27FC236}">
                <a16:creationId xmlns:a16="http://schemas.microsoft.com/office/drawing/2014/main" id="{81088363-AD31-3B4D-BB06-C594752110F5}"/>
              </a:ext>
            </a:extLst>
          </p:cNvPr>
          <p:cNvSpPr/>
          <p:nvPr/>
        </p:nvSpPr>
        <p:spPr>
          <a:xfrm>
            <a:off x="7655287" y="2605867"/>
            <a:ext cx="1737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i="1" dirty="0">
                <a:solidFill>
                  <a:srgbClr val="FBEAD3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6–9 mesi</a:t>
            </a:r>
            <a:endParaRPr lang="en-US" sz="10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6" name="Text 20">
            <a:extLst>
              <a:ext uri="{FF2B5EF4-FFF2-40B4-BE49-F238E27FC236}">
                <a16:creationId xmlns:a16="http://schemas.microsoft.com/office/drawing/2014/main" id="{D6F0F97E-8AC0-AAC0-1F6B-147B819DFF74}"/>
              </a:ext>
            </a:extLst>
          </p:cNvPr>
          <p:cNvSpPr/>
          <p:nvPr/>
        </p:nvSpPr>
        <p:spPr>
          <a:xfrm>
            <a:off x="9438367" y="2075515"/>
            <a:ext cx="502920" cy="8961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75D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</a:t>
            </a:r>
            <a:endParaRPr lang="en-US" sz="2400" dirty="0"/>
          </a:p>
        </p:txBody>
      </p:sp>
      <p:sp>
        <p:nvSpPr>
          <p:cNvPr id="38" name="Shape 21">
            <a:extLst>
              <a:ext uri="{FF2B5EF4-FFF2-40B4-BE49-F238E27FC236}">
                <a16:creationId xmlns:a16="http://schemas.microsoft.com/office/drawing/2014/main" id="{E83DF7D9-408E-0CE5-6150-DF7EE01EE5B7}"/>
              </a:ext>
            </a:extLst>
          </p:cNvPr>
          <p:cNvSpPr/>
          <p:nvPr/>
        </p:nvSpPr>
        <p:spPr>
          <a:xfrm>
            <a:off x="9941287" y="2075515"/>
            <a:ext cx="1828800" cy="896112"/>
          </a:xfrm>
          <a:prstGeom prst="roundRect">
            <a:avLst>
              <a:gd name="adj" fmla="val 14286"/>
            </a:avLst>
          </a:prstGeom>
          <a:solidFill>
            <a:srgbClr val="C75D3A"/>
          </a:solidFill>
          <a:ln w="6350">
            <a:solidFill>
              <a:srgbClr val="C75D3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22">
            <a:extLst>
              <a:ext uri="{FF2B5EF4-FFF2-40B4-BE49-F238E27FC236}">
                <a16:creationId xmlns:a16="http://schemas.microsoft.com/office/drawing/2014/main" id="{E3E6B99B-47E0-797B-94BC-4B45C0251A4F}"/>
              </a:ext>
            </a:extLst>
          </p:cNvPr>
          <p:cNvSpPr/>
          <p:nvPr/>
        </p:nvSpPr>
        <p:spPr>
          <a:xfrm>
            <a:off x="9987007" y="2203531"/>
            <a:ext cx="1737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algn="ctr">
              <a:buNone/>
            </a:pPr>
            <a:r>
              <a:rPr lang="en-US" sz="1200" b="1" dirty="0">
                <a:solidFill>
                  <a:srgbClr val="FFF8E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Sustain</a:t>
            </a:r>
          </a:p>
          <a:p>
            <a:pPr marL="0" indent="0" algn="ctr">
              <a:buNone/>
            </a:pPr>
            <a:r>
              <a:rPr lang="en-US" sz="1600" b="1" dirty="0" err="1">
                <a:solidFill>
                  <a:srgbClr val="FFF8E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Sostenere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2" name="Text 23">
            <a:extLst>
              <a:ext uri="{FF2B5EF4-FFF2-40B4-BE49-F238E27FC236}">
                <a16:creationId xmlns:a16="http://schemas.microsoft.com/office/drawing/2014/main" id="{BA8C8A98-0A7C-7457-583A-2B7624F6AFB3}"/>
              </a:ext>
            </a:extLst>
          </p:cNvPr>
          <p:cNvSpPr/>
          <p:nvPr/>
        </p:nvSpPr>
        <p:spPr>
          <a:xfrm>
            <a:off x="9987007" y="2605867"/>
            <a:ext cx="1737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i="1" dirty="0">
                <a:solidFill>
                  <a:srgbClr val="FBEAD3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continuo</a:t>
            </a:r>
            <a:endParaRPr lang="en-US" sz="10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Shape 24">
            <a:extLst>
              <a:ext uri="{FF2B5EF4-FFF2-40B4-BE49-F238E27FC236}">
                <a16:creationId xmlns:a16="http://schemas.microsoft.com/office/drawing/2014/main" id="{8E6A5D54-3B3C-10B4-2D14-C43D6E4B2F4A}"/>
              </a:ext>
            </a:extLst>
          </p:cNvPr>
          <p:cNvSpPr/>
          <p:nvPr/>
        </p:nvSpPr>
        <p:spPr>
          <a:xfrm>
            <a:off x="614407" y="3348706"/>
            <a:ext cx="11274552" cy="1417320"/>
          </a:xfrm>
          <a:prstGeom prst="roundRect">
            <a:avLst>
              <a:gd name="adj" fmla="val 5161"/>
            </a:avLst>
          </a:prstGeom>
          <a:solidFill>
            <a:srgbClr val="EFE3D2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6" name="Text 25">
            <a:extLst>
              <a:ext uri="{FF2B5EF4-FFF2-40B4-BE49-F238E27FC236}">
                <a16:creationId xmlns:a16="http://schemas.microsoft.com/office/drawing/2014/main" id="{71C7E5FB-70B4-A711-0AA5-7B5BE9A27290}"/>
              </a:ext>
            </a:extLst>
          </p:cNvPr>
          <p:cNvSpPr/>
          <p:nvPr/>
        </p:nvSpPr>
        <p:spPr>
          <a:xfrm>
            <a:off x="934447" y="3549874"/>
            <a:ext cx="106070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kern="0" spc="100" dirty="0">
                <a:solidFill>
                  <a:srgbClr val="B5512F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FONDAMENTA TRASVERSALI — obbligatorie da Scale in poi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8" name="Text 26">
            <a:extLst>
              <a:ext uri="{FF2B5EF4-FFF2-40B4-BE49-F238E27FC236}">
                <a16:creationId xmlns:a16="http://schemas.microsoft.com/office/drawing/2014/main" id="{DF22A5D0-51DB-6B96-751D-F1A181B06B81}"/>
              </a:ext>
            </a:extLst>
          </p:cNvPr>
          <p:cNvSpPr/>
          <p:nvPr/>
        </p:nvSpPr>
        <p:spPr>
          <a:xfrm>
            <a:off x="934447" y="3915634"/>
            <a:ext cx="106070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B1D14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Trusted Data Foundation</a:t>
            </a:r>
            <a:r>
              <a:rPr lang="en-US" sz="1600" dirty="0">
                <a:solidFill>
                  <a:srgbClr val="6B5D5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   ·   </a:t>
            </a:r>
            <a:r>
              <a:rPr lang="en-US" sz="16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Fabric IQ · Medallion · Data Governance · Master Data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0" name="Text 27">
            <a:extLst>
              <a:ext uri="{FF2B5EF4-FFF2-40B4-BE49-F238E27FC236}">
                <a16:creationId xmlns:a16="http://schemas.microsoft.com/office/drawing/2014/main" id="{6D3143B6-A016-F412-33B0-0DD033C7AA3F}"/>
              </a:ext>
            </a:extLst>
          </p:cNvPr>
          <p:cNvSpPr/>
          <p:nvPr/>
        </p:nvSpPr>
        <p:spPr>
          <a:xfrm>
            <a:off x="934447" y="4263106"/>
            <a:ext cx="106070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B1D14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Security &amp; Compliance by Design</a:t>
            </a:r>
            <a:r>
              <a:rPr lang="en-US" sz="1600" dirty="0">
                <a:solidFill>
                  <a:srgbClr val="6B5D5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   ·   </a:t>
            </a:r>
            <a:r>
              <a:rPr lang="en-US" sz="16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Zero Trust · EU AI Act · GDPR · Responsible AI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2" name="Text 28">
            <a:extLst>
              <a:ext uri="{FF2B5EF4-FFF2-40B4-BE49-F238E27FC236}">
                <a16:creationId xmlns:a16="http://schemas.microsoft.com/office/drawing/2014/main" id="{EA1B40B4-3338-6066-A164-4B011E9D2F98}"/>
              </a:ext>
            </a:extLst>
          </p:cNvPr>
          <p:cNvSpPr/>
          <p:nvPr/>
        </p:nvSpPr>
        <p:spPr>
          <a:xfrm>
            <a:off x="614407" y="5084238"/>
            <a:ext cx="112471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i="1" dirty="0" err="1">
                <a:solidFill>
                  <a:srgbClr val="2B1D1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L'Ignite</a:t>
            </a:r>
            <a:r>
              <a:rPr lang="en-US" b="1" i="1" dirty="0">
                <a:solidFill>
                  <a:srgbClr val="2B1D1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- </a:t>
            </a:r>
            <a:r>
              <a:rPr lang="en-US" b="1" i="1" dirty="0" err="1">
                <a:solidFill>
                  <a:srgbClr val="2B1D1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Consapevolezza</a:t>
            </a:r>
            <a:r>
              <a:rPr lang="en-US" b="1" i="1" dirty="0">
                <a:solidFill>
                  <a:srgbClr val="2B1D1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crea la </a:t>
            </a:r>
            <a:r>
              <a:rPr lang="en-US" b="1" i="1" dirty="0" err="1">
                <a:solidFill>
                  <a:srgbClr val="2B1D1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conoscienza</a:t>
            </a:r>
            <a:r>
              <a:rPr lang="en-US" b="1" i="1" dirty="0">
                <a:solidFill>
                  <a:srgbClr val="2B1D1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che rende l'Envision davvero efficace — e così via, fino a Sustain.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781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84412-7164-DCEF-2B70-39F9FC542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691DB-09F0-E703-0DCF-9C21DF391A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L'adozione è il vero acceleratore</a:t>
            </a: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77E1D1A-AB2A-97FB-B796-518B4134E11F}"/>
              </a:ext>
            </a:extLst>
          </p:cNvPr>
          <p:cNvSpPr/>
          <p:nvPr/>
        </p:nvSpPr>
        <p:spPr>
          <a:xfrm>
            <a:off x="660127" y="1379536"/>
            <a:ext cx="112471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i="1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Senza adozione nessuna AI genera valore — tre audience, una sola visione, in parallelo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04EAC97C-5F44-7025-6FA7-9C8F150C26FE}"/>
              </a:ext>
            </a:extLst>
          </p:cNvPr>
          <p:cNvSpPr/>
          <p:nvPr/>
        </p:nvSpPr>
        <p:spPr>
          <a:xfrm>
            <a:off x="1848847" y="2069908"/>
            <a:ext cx="2601197" cy="868680"/>
          </a:xfrm>
          <a:prstGeom prst="roundRect">
            <a:avLst>
              <a:gd name="adj" fmla="val 6316"/>
            </a:avLst>
          </a:prstGeom>
          <a:solidFill>
            <a:srgbClr val="B5512F"/>
          </a:solidFill>
          <a:ln w="19050">
            <a:solidFill>
              <a:srgbClr val="FFFC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BE07CC43-ADB5-A994-25DE-651EDC74A7E3}"/>
              </a:ext>
            </a:extLst>
          </p:cNvPr>
          <p:cNvSpPr/>
          <p:nvPr/>
        </p:nvSpPr>
        <p:spPr>
          <a:xfrm>
            <a:off x="2031727" y="2069908"/>
            <a:ext cx="2242411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8EF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C-Suite</a:t>
            </a: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240B70FB-410F-345E-8C10-51FA027D3BC1}"/>
              </a:ext>
            </a:extLst>
          </p:cNvPr>
          <p:cNvSpPr/>
          <p:nvPr/>
        </p:nvSpPr>
        <p:spPr>
          <a:xfrm>
            <a:off x="1231627" y="3048316"/>
            <a:ext cx="3812099" cy="868680"/>
          </a:xfrm>
          <a:prstGeom prst="roundRect">
            <a:avLst>
              <a:gd name="adj" fmla="val 6316"/>
            </a:avLst>
          </a:prstGeom>
          <a:solidFill>
            <a:srgbClr val="C75D3A"/>
          </a:solidFill>
          <a:ln w="19050">
            <a:solidFill>
              <a:srgbClr val="FFFC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C0E87690-0EDD-43BF-A4F7-6D1F63E534E7}"/>
              </a:ext>
            </a:extLst>
          </p:cNvPr>
          <p:cNvSpPr/>
          <p:nvPr/>
        </p:nvSpPr>
        <p:spPr>
          <a:xfrm>
            <a:off x="1414507" y="3048316"/>
            <a:ext cx="3453313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8EF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Process Owners &amp; Management</a:t>
            </a:r>
            <a:endParaRPr lang="en-US"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Shape 9">
            <a:extLst>
              <a:ext uri="{FF2B5EF4-FFF2-40B4-BE49-F238E27FC236}">
                <a16:creationId xmlns:a16="http://schemas.microsoft.com/office/drawing/2014/main" id="{FD42C47A-7CE3-EC78-D72C-A52932A486B6}"/>
              </a:ext>
            </a:extLst>
          </p:cNvPr>
          <p:cNvSpPr/>
          <p:nvPr/>
        </p:nvSpPr>
        <p:spPr>
          <a:xfrm>
            <a:off x="614407" y="4026724"/>
            <a:ext cx="5023001" cy="868680"/>
          </a:xfrm>
          <a:prstGeom prst="roundRect">
            <a:avLst>
              <a:gd name="adj" fmla="val 6316"/>
            </a:avLst>
          </a:prstGeom>
          <a:solidFill>
            <a:srgbClr val="E0A24E"/>
          </a:solidFill>
          <a:ln w="19050">
            <a:solidFill>
              <a:srgbClr val="FFFC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0">
            <a:extLst>
              <a:ext uri="{FF2B5EF4-FFF2-40B4-BE49-F238E27FC236}">
                <a16:creationId xmlns:a16="http://schemas.microsoft.com/office/drawing/2014/main" id="{E0D8AC0B-04EC-C245-50D1-A11419E166D6}"/>
              </a:ext>
            </a:extLst>
          </p:cNvPr>
          <p:cNvSpPr/>
          <p:nvPr/>
        </p:nvSpPr>
        <p:spPr>
          <a:xfrm>
            <a:off x="797287" y="4026724"/>
            <a:ext cx="4664215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Tutti i dipendenti</a:t>
            </a: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Shape 11">
            <a:extLst>
              <a:ext uri="{FF2B5EF4-FFF2-40B4-BE49-F238E27FC236}">
                <a16:creationId xmlns:a16="http://schemas.microsoft.com/office/drawing/2014/main" id="{29565C34-B0D6-26A3-D65B-809A9F040870}"/>
              </a:ext>
            </a:extLst>
          </p:cNvPr>
          <p:cNvSpPr/>
          <p:nvPr/>
        </p:nvSpPr>
        <p:spPr>
          <a:xfrm>
            <a:off x="6329407" y="2069908"/>
            <a:ext cx="4559209" cy="868680"/>
          </a:xfrm>
          <a:prstGeom prst="roundRect">
            <a:avLst>
              <a:gd name="adj" fmla="val 9474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2">
            <a:extLst>
              <a:ext uri="{FF2B5EF4-FFF2-40B4-BE49-F238E27FC236}">
                <a16:creationId xmlns:a16="http://schemas.microsoft.com/office/drawing/2014/main" id="{B23AD6CE-54E1-8953-DED6-DF389EC6C25B}"/>
              </a:ext>
            </a:extLst>
          </p:cNvPr>
          <p:cNvSpPr/>
          <p:nvPr/>
        </p:nvSpPr>
        <p:spPr>
          <a:xfrm>
            <a:off x="6329407" y="2069908"/>
            <a:ext cx="71757" cy="868680"/>
          </a:xfrm>
          <a:prstGeom prst="rect">
            <a:avLst/>
          </a:prstGeom>
          <a:solidFill>
            <a:srgbClr val="B5512F"/>
          </a:solidFill>
          <a:ln w="6350">
            <a:solidFill>
              <a:srgbClr val="B5512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3">
            <a:extLst>
              <a:ext uri="{FF2B5EF4-FFF2-40B4-BE49-F238E27FC236}">
                <a16:creationId xmlns:a16="http://schemas.microsoft.com/office/drawing/2014/main" id="{17B07A47-75A9-D9AB-7C23-A7C0562C29EC}"/>
              </a:ext>
            </a:extLst>
          </p:cNvPr>
          <p:cNvSpPr/>
          <p:nvPr/>
        </p:nvSpPr>
        <p:spPr>
          <a:xfrm>
            <a:off x="6622015" y="2170492"/>
            <a:ext cx="4709063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B5512F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Lead the Frontier</a:t>
            </a:r>
            <a:endParaRPr lang="en-US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Text 14">
            <a:extLst>
              <a:ext uri="{FF2B5EF4-FFF2-40B4-BE49-F238E27FC236}">
                <a16:creationId xmlns:a16="http://schemas.microsoft.com/office/drawing/2014/main" id="{5B062322-03AF-4D31-D20A-2BF325F57FC7}"/>
              </a:ext>
            </a:extLst>
          </p:cNvPr>
          <p:cNvSpPr/>
          <p:nvPr/>
        </p:nvSpPr>
        <p:spPr>
          <a:xfrm>
            <a:off x="6622015" y="2453956"/>
            <a:ext cx="4709063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6B5D5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Visione, sponsorship, governance, decisione di board.</a:t>
            </a:r>
            <a:endParaRPr lang="en-US" sz="11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Text 15">
            <a:extLst>
              <a:ext uri="{FF2B5EF4-FFF2-40B4-BE49-F238E27FC236}">
                <a16:creationId xmlns:a16="http://schemas.microsoft.com/office/drawing/2014/main" id="{1B15FB21-B642-0B27-9F03-49BE116B51EE}"/>
              </a:ext>
            </a:extLst>
          </p:cNvPr>
          <p:cNvSpPr/>
          <p:nvPr/>
        </p:nvSpPr>
        <p:spPr>
          <a:xfrm>
            <a:off x="6622015" y="2682556"/>
            <a:ext cx="4709063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B5512F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Executive briefing · 0–3 mesi → continuo</a:t>
            </a:r>
            <a:endParaRPr lang="en-US" sz="10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Shape 16">
            <a:extLst>
              <a:ext uri="{FF2B5EF4-FFF2-40B4-BE49-F238E27FC236}">
                <a16:creationId xmlns:a16="http://schemas.microsoft.com/office/drawing/2014/main" id="{C6F59E29-2B6B-D77C-1C9F-ABCE99451FBE}"/>
              </a:ext>
            </a:extLst>
          </p:cNvPr>
          <p:cNvSpPr/>
          <p:nvPr/>
        </p:nvSpPr>
        <p:spPr>
          <a:xfrm>
            <a:off x="6329407" y="3048316"/>
            <a:ext cx="4559209" cy="868680"/>
          </a:xfrm>
          <a:prstGeom prst="roundRect">
            <a:avLst>
              <a:gd name="adj" fmla="val 9474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17">
            <a:extLst>
              <a:ext uri="{FF2B5EF4-FFF2-40B4-BE49-F238E27FC236}">
                <a16:creationId xmlns:a16="http://schemas.microsoft.com/office/drawing/2014/main" id="{D936CC9D-860A-3280-CE00-CC703CCD982D}"/>
              </a:ext>
            </a:extLst>
          </p:cNvPr>
          <p:cNvSpPr/>
          <p:nvPr/>
        </p:nvSpPr>
        <p:spPr>
          <a:xfrm>
            <a:off x="6329407" y="3048316"/>
            <a:ext cx="71757" cy="868680"/>
          </a:xfrm>
          <a:prstGeom prst="rect">
            <a:avLst/>
          </a:prstGeom>
          <a:solidFill>
            <a:srgbClr val="C75D3A"/>
          </a:solidFill>
          <a:ln w="6350">
            <a:solidFill>
              <a:srgbClr val="C75D3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18">
            <a:extLst>
              <a:ext uri="{FF2B5EF4-FFF2-40B4-BE49-F238E27FC236}">
                <a16:creationId xmlns:a16="http://schemas.microsoft.com/office/drawing/2014/main" id="{DB43DF95-90B1-FC05-0F57-656B3288F846}"/>
              </a:ext>
            </a:extLst>
          </p:cNvPr>
          <p:cNvSpPr/>
          <p:nvPr/>
        </p:nvSpPr>
        <p:spPr>
          <a:xfrm>
            <a:off x="6622015" y="3148900"/>
            <a:ext cx="4709063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75D3A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From Tasks to Processes</a:t>
            </a:r>
            <a:endParaRPr lang="en-US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4" name="Text 19">
            <a:extLst>
              <a:ext uri="{FF2B5EF4-FFF2-40B4-BE49-F238E27FC236}">
                <a16:creationId xmlns:a16="http://schemas.microsoft.com/office/drawing/2014/main" id="{CADF2FC3-D101-D278-FBDE-E86FA3974717}"/>
              </a:ext>
            </a:extLst>
          </p:cNvPr>
          <p:cNvSpPr/>
          <p:nvPr/>
        </p:nvSpPr>
        <p:spPr>
          <a:xfrm>
            <a:off x="6622015" y="3432364"/>
            <a:ext cx="4709063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6B5D5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Identificare use case, ridisegnare processi, costruire agenti.</a:t>
            </a:r>
            <a:endParaRPr lang="en-US" sz="11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6" name="Text 20">
            <a:extLst>
              <a:ext uri="{FF2B5EF4-FFF2-40B4-BE49-F238E27FC236}">
                <a16:creationId xmlns:a16="http://schemas.microsoft.com/office/drawing/2014/main" id="{D3422A8C-C768-A533-69EC-98C435487C96}"/>
              </a:ext>
            </a:extLst>
          </p:cNvPr>
          <p:cNvSpPr/>
          <p:nvPr/>
        </p:nvSpPr>
        <p:spPr>
          <a:xfrm>
            <a:off x="6622015" y="3660964"/>
            <a:ext cx="4709063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5D3A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Workshop · Copilot Studio · 3–12 mesi</a:t>
            </a:r>
            <a:endParaRPr lang="en-US" sz="10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8" name="Shape 21">
            <a:extLst>
              <a:ext uri="{FF2B5EF4-FFF2-40B4-BE49-F238E27FC236}">
                <a16:creationId xmlns:a16="http://schemas.microsoft.com/office/drawing/2014/main" id="{CF9C4E11-24E3-0125-954E-78C5CD6A19F1}"/>
              </a:ext>
            </a:extLst>
          </p:cNvPr>
          <p:cNvSpPr/>
          <p:nvPr/>
        </p:nvSpPr>
        <p:spPr>
          <a:xfrm>
            <a:off x="6329407" y="4026724"/>
            <a:ext cx="4559209" cy="868680"/>
          </a:xfrm>
          <a:prstGeom prst="roundRect">
            <a:avLst>
              <a:gd name="adj" fmla="val 9474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Shape 22">
            <a:extLst>
              <a:ext uri="{FF2B5EF4-FFF2-40B4-BE49-F238E27FC236}">
                <a16:creationId xmlns:a16="http://schemas.microsoft.com/office/drawing/2014/main" id="{46339FE4-371F-750B-D907-C736B39C2960}"/>
              </a:ext>
            </a:extLst>
          </p:cNvPr>
          <p:cNvSpPr/>
          <p:nvPr/>
        </p:nvSpPr>
        <p:spPr>
          <a:xfrm>
            <a:off x="6329407" y="4026724"/>
            <a:ext cx="71757" cy="868680"/>
          </a:xfrm>
          <a:prstGeom prst="rect">
            <a:avLst/>
          </a:prstGeom>
          <a:solidFill>
            <a:srgbClr val="E0A24E"/>
          </a:solidFill>
          <a:ln w="6350">
            <a:solidFill>
              <a:srgbClr val="E0A2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23">
            <a:extLst>
              <a:ext uri="{FF2B5EF4-FFF2-40B4-BE49-F238E27FC236}">
                <a16:creationId xmlns:a16="http://schemas.microsoft.com/office/drawing/2014/main" id="{1E25DB5F-5B4E-DF0D-588B-B965074AFA0C}"/>
              </a:ext>
            </a:extLst>
          </p:cNvPr>
          <p:cNvSpPr/>
          <p:nvPr/>
        </p:nvSpPr>
        <p:spPr>
          <a:xfrm>
            <a:off x="6622015" y="4127308"/>
            <a:ext cx="4709063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E0A24E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Demystify &amp; Empower</a:t>
            </a:r>
            <a:endParaRPr lang="en-US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Text 24">
            <a:extLst>
              <a:ext uri="{FF2B5EF4-FFF2-40B4-BE49-F238E27FC236}">
                <a16:creationId xmlns:a16="http://schemas.microsoft.com/office/drawing/2014/main" id="{1203079A-C832-6B15-9283-396BCBE34FFB}"/>
              </a:ext>
            </a:extLst>
          </p:cNvPr>
          <p:cNvSpPr/>
          <p:nvPr/>
        </p:nvSpPr>
        <p:spPr>
          <a:xfrm>
            <a:off x="6622015" y="4410772"/>
            <a:ext cx="4709063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6B5D5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Mindset, prompting, uso quotidiano di Copilot.</a:t>
            </a:r>
            <a:endParaRPr lang="en-US" sz="11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Text 25">
            <a:extLst>
              <a:ext uri="{FF2B5EF4-FFF2-40B4-BE49-F238E27FC236}">
                <a16:creationId xmlns:a16="http://schemas.microsoft.com/office/drawing/2014/main" id="{C924607C-38C0-E9BF-84E4-5FAAB0A96E82}"/>
              </a:ext>
            </a:extLst>
          </p:cNvPr>
          <p:cNvSpPr/>
          <p:nvPr/>
        </p:nvSpPr>
        <p:spPr>
          <a:xfrm>
            <a:off x="6622015" y="4639372"/>
            <a:ext cx="4709063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E0A24E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Masterclass · hands-on · 0–6 mesi</a:t>
            </a:r>
            <a:endParaRPr lang="en-US" sz="10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8" name="Text 26">
            <a:extLst>
              <a:ext uri="{FF2B5EF4-FFF2-40B4-BE49-F238E27FC236}">
                <a16:creationId xmlns:a16="http://schemas.microsoft.com/office/drawing/2014/main" id="{DD5D67C8-33C5-D88B-B200-6B14E8DAA314}"/>
              </a:ext>
            </a:extLst>
          </p:cNvPr>
          <p:cNvSpPr/>
          <p:nvPr/>
        </p:nvSpPr>
        <p:spPr>
          <a:xfrm>
            <a:off x="616339" y="5174296"/>
            <a:ext cx="112471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i="1" dirty="0">
                <a:solidFill>
                  <a:srgbClr val="2B1D14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La velocità della trasformazione si misura sull'audience più lenta: per questo le tre partono insieme.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084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08007-94AD-684D-0F19-FBBE35CB3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2C91-6FD5-E21B-A155-5D05BBD82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100" dirty="0"/>
              <a:t>C-Suite: AI è </a:t>
            </a:r>
            <a:r>
              <a:rPr lang="en-US" sz="4100" dirty="0" err="1"/>
              <a:t>strategia</a:t>
            </a:r>
            <a:endParaRPr lang="it-IT" sz="4100" dirty="0"/>
          </a:p>
        </p:txBody>
      </p:sp>
      <p:sp>
        <p:nvSpPr>
          <p:cNvPr id="4" name="Text 10">
            <a:extLst>
              <a:ext uri="{FF2B5EF4-FFF2-40B4-BE49-F238E27FC236}">
                <a16:creationId xmlns:a16="http://schemas.microsoft.com/office/drawing/2014/main" id="{0E8942D3-05BB-E995-A352-B7254B4DBFC3}"/>
              </a:ext>
            </a:extLst>
          </p:cNvPr>
          <p:cNvSpPr/>
          <p:nvPr/>
        </p:nvSpPr>
        <p:spPr>
          <a:xfrm>
            <a:off x="731520" y="1504365"/>
            <a:ext cx="112471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i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Tre verità non delegabili e quattro ruoli C-level con responsabilità asimmetriche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 12">
            <a:extLst>
              <a:ext uri="{FF2B5EF4-FFF2-40B4-BE49-F238E27FC236}">
                <a16:creationId xmlns:a16="http://schemas.microsoft.com/office/drawing/2014/main" id="{3A9F7BB7-794C-7AB0-78F2-7D8A87E25486}"/>
              </a:ext>
            </a:extLst>
          </p:cNvPr>
          <p:cNvSpPr/>
          <p:nvPr/>
        </p:nvSpPr>
        <p:spPr>
          <a:xfrm>
            <a:off x="731520" y="2021778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kern="0" spc="400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LE TRE VERITÀ</a:t>
            </a:r>
            <a:endParaRPr lang="en-US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Text 13">
            <a:extLst>
              <a:ext uri="{FF2B5EF4-FFF2-40B4-BE49-F238E27FC236}">
                <a16:creationId xmlns:a16="http://schemas.microsoft.com/office/drawing/2014/main" id="{7FF4C039-BD61-F04F-C534-8DF250B06343}"/>
              </a:ext>
            </a:extLst>
          </p:cNvPr>
          <p:cNvSpPr/>
          <p:nvPr/>
        </p:nvSpPr>
        <p:spPr>
          <a:xfrm>
            <a:off x="731520" y="2387538"/>
            <a:ext cx="548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01</a:t>
            </a:r>
            <a:endParaRPr lang="en-US" sz="20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ext 14">
            <a:extLst>
              <a:ext uri="{FF2B5EF4-FFF2-40B4-BE49-F238E27FC236}">
                <a16:creationId xmlns:a16="http://schemas.microsoft.com/office/drawing/2014/main" id="{ECDCBE1E-F832-DFD0-868E-4C4F4A27DF4C}"/>
              </a:ext>
            </a:extLst>
          </p:cNvPr>
          <p:cNvSpPr/>
          <p:nvPr/>
        </p:nvSpPr>
        <p:spPr>
          <a:xfrm>
            <a:off x="1325880" y="2387538"/>
            <a:ext cx="4846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L'AI è strategia, non IT</a:t>
            </a:r>
            <a:endParaRPr lang="en-US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15">
            <a:extLst>
              <a:ext uri="{FF2B5EF4-FFF2-40B4-BE49-F238E27FC236}">
                <a16:creationId xmlns:a16="http://schemas.microsoft.com/office/drawing/2014/main" id="{78A9BC22-A240-87D1-65C1-66559DB3C035}"/>
              </a:ext>
            </a:extLst>
          </p:cNvPr>
          <p:cNvSpPr/>
          <p:nvPr/>
        </p:nvSpPr>
        <p:spPr>
          <a:xfrm>
            <a:off x="1325880" y="2570053"/>
            <a:ext cx="48463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Capitolo di portafoglio, non di budget tecnologico. Ogni delega tecnica è una delega strategica.</a:t>
            </a:r>
            <a:endParaRPr lang="en-US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Text 16">
            <a:extLst>
              <a:ext uri="{FF2B5EF4-FFF2-40B4-BE49-F238E27FC236}">
                <a16:creationId xmlns:a16="http://schemas.microsoft.com/office/drawing/2014/main" id="{22D01FB5-0DED-4BCC-B12D-747408ED8DF0}"/>
              </a:ext>
            </a:extLst>
          </p:cNvPr>
          <p:cNvSpPr/>
          <p:nvPr/>
        </p:nvSpPr>
        <p:spPr>
          <a:xfrm>
            <a:off x="731520" y="3432413"/>
            <a:ext cx="548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02</a:t>
            </a:r>
          </a:p>
        </p:txBody>
      </p:sp>
      <p:sp>
        <p:nvSpPr>
          <p:cNvPr id="16" name="Text 17">
            <a:extLst>
              <a:ext uri="{FF2B5EF4-FFF2-40B4-BE49-F238E27FC236}">
                <a16:creationId xmlns:a16="http://schemas.microsoft.com/office/drawing/2014/main" id="{C54E2FC3-33BB-B7BE-994B-0E781D9229AB}"/>
              </a:ext>
            </a:extLst>
          </p:cNvPr>
          <p:cNvSpPr/>
          <p:nvPr/>
        </p:nvSpPr>
        <p:spPr>
          <a:xfrm>
            <a:off x="1325880" y="3456222"/>
            <a:ext cx="4846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Vantaggio in mesi, non in anni</a:t>
            </a:r>
            <a:endParaRPr lang="en-US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Text 18">
            <a:extLst>
              <a:ext uri="{FF2B5EF4-FFF2-40B4-BE49-F238E27FC236}">
                <a16:creationId xmlns:a16="http://schemas.microsoft.com/office/drawing/2014/main" id="{8EE2ECB9-35E1-3616-7483-7E26FDD869D4}"/>
              </a:ext>
            </a:extLst>
          </p:cNvPr>
          <p:cNvSpPr/>
          <p:nvPr/>
        </p:nvSpPr>
        <p:spPr>
          <a:xfrm>
            <a:off x="1325880" y="3572592"/>
            <a:ext cx="48463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Cicli compressi. Chi industrializza per primo cattura dati e curva di apprendimento. La finestra non si riapre.</a:t>
            </a:r>
            <a:endParaRPr lang="en-US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Text 19">
            <a:extLst>
              <a:ext uri="{FF2B5EF4-FFF2-40B4-BE49-F238E27FC236}">
                <a16:creationId xmlns:a16="http://schemas.microsoft.com/office/drawing/2014/main" id="{2E760F2A-9199-84F6-EA79-C77D22CE4F29}"/>
              </a:ext>
            </a:extLst>
          </p:cNvPr>
          <p:cNvSpPr/>
          <p:nvPr/>
        </p:nvSpPr>
        <p:spPr>
          <a:xfrm>
            <a:off x="777240" y="4470637"/>
            <a:ext cx="548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03</a:t>
            </a:r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9D538901-FD7B-717D-1163-109C885E1108}"/>
              </a:ext>
            </a:extLst>
          </p:cNvPr>
          <p:cNvSpPr/>
          <p:nvPr/>
        </p:nvSpPr>
        <p:spPr>
          <a:xfrm>
            <a:off x="1371600" y="4470637"/>
            <a:ext cx="4846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La fiducia è il moltiplicatore</a:t>
            </a:r>
            <a:endParaRPr lang="en-US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Text 21">
            <a:extLst>
              <a:ext uri="{FF2B5EF4-FFF2-40B4-BE49-F238E27FC236}">
                <a16:creationId xmlns:a16="http://schemas.microsoft.com/office/drawing/2014/main" id="{90B20C74-2DDD-EA65-91B2-5D6A51D3D751}"/>
              </a:ext>
            </a:extLst>
          </p:cNvPr>
          <p:cNvSpPr/>
          <p:nvPr/>
        </p:nvSpPr>
        <p:spPr>
          <a:xfrm>
            <a:off x="1371600" y="4627638"/>
            <a:ext cx="48463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Senza governance, qualità del dato e responsible AI ogni progetto è debito tecnico travestito da innovazione.</a:t>
            </a:r>
            <a:endParaRPr lang="en-US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Text 22">
            <a:extLst>
              <a:ext uri="{FF2B5EF4-FFF2-40B4-BE49-F238E27FC236}">
                <a16:creationId xmlns:a16="http://schemas.microsoft.com/office/drawing/2014/main" id="{FCBF0065-06EC-B7F9-A824-503C2796114B}"/>
              </a:ext>
            </a:extLst>
          </p:cNvPr>
          <p:cNvSpPr/>
          <p:nvPr/>
        </p:nvSpPr>
        <p:spPr>
          <a:xfrm>
            <a:off x="6956341" y="1972075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kern="0" spc="400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I QUATTRO RUOLI NON DELEGABILI</a:t>
            </a:r>
            <a:endParaRPr lang="en-US" sz="16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Shape 23">
            <a:extLst>
              <a:ext uri="{FF2B5EF4-FFF2-40B4-BE49-F238E27FC236}">
                <a16:creationId xmlns:a16="http://schemas.microsoft.com/office/drawing/2014/main" id="{E60204C6-428D-31B7-24AA-154EF35D4B12}"/>
              </a:ext>
            </a:extLst>
          </p:cNvPr>
          <p:cNvSpPr/>
          <p:nvPr/>
        </p:nvSpPr>
        <p:spPr>
          <a:xfrm>
            <a:off x="7084706" y="2365454"/>
            <a:ext cx="3978503" cy="585216"/>
          </a:xfrm>
          <a:prstGeom prst="roundRect">
            <a:avLst>
              <a:gd name="adj" fmla="val 15625"/>
            </a:avLst>
          </a:prstGeom>
          <a:solidFill>
            <a:srgbClr val="FAFAF7"/>
          </a:solidFill>
          <a:ln w="6350">
            <a:solidFill>
              <a:srgbClr val="D8D9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4">
            <a:extLst>
              <a:ext uri="{FF2B5EF4-FFF2-40B4-BE49-F238E27FC236}">
                <a16:creationId xmlns:a16="http://schemas.microsoft.com/office/drawing/2014/main" id="{CD7AEFC1-28F2-7C87-8DBB-06A2DACC3A49}"/>
              </a:ext>
            </a:extLst>
          </p:cNvPr>
          <p:cNvSpPr/>
          <p:nvPr/>
        </p:nvSpPr>
        <p:spPr>
          <a:xfrm>
            <a:off x="7011554" y="2365454"/>
            <a:ext cx="73152" cy="585216"/>
          </a:xfrm>
          <a:prstGeom prst="rect">
            <a:avLst/>
          </a:prstGeom>
          <a:solidFill>
            <a:schemeClr val="accent2"/>
          </a:solidFill>
          <a:ln w="12700">
            <a:solidFill>
              <a:srgbClr val="C000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25">
            <a:extLst>
              <a:ext uri="{FF2B5EF4-FFF2-40B4-BE49-F238E27FC236}">
                <a16:creationId xmlns:a16="http://schemas.microsoft.com/office/drawing/2014/main" id="{E1C9C59A-162C-586A-A0B9-A05237555AB8}"/>
              </a:ext>
            </a:extLst>
          </p:cNvPr>
          <p:cNvSpPr/>
          <p:nvPr/>
        </p:nvSpPr>
        <p:spPr>
          <a:xfrm>
            <a:off x="7240154" y="2365454"/>
            <a:ext cx="146304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CEO</a:t>
            </a:r>
            <a:endParaRPr lang="en-US" sz="14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4" name="Text 26">
            <a:extLst>
              <a:ext uri="{FF2B5EF4-FFF2-40B4-BE49-F238E27FC236}">
                <a16:creationId xmlns:a16="http://schemas.microsoft.com/office/drawing/2014/main" id="{D804AA99-444F-8311-90EE-1AB7E2000A30}"/>
              </a:ext>
            </a:extLst>
          </p:cNvPr>
          <p:cNvSpPr/>
          <p:nvPr/>
        </p:nvSpPr>
        <p:spPr>
          <a:xfrm>
            <a:off x="8654027" y="2373457"/>
            <a:ext cx="347472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i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Visione strategica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6" name="Shape 27">
            <a:extLst>
              <a:ext uri="{FF2B5EF4-FFF2-40B4-BE49-F238E27FC236}">
                <a16:creationId xmlns:a16="http://schemas.microsoft.com/office/drawing/2014/main" id="{DC0F3F84-AC5F-7EB7-D67B-A2ADB3A259B5}"/>
              </a:ext>
            </a:extLst>
          </p:cNvPr>
          <p:cNvSpPr/>
          <p:nvPr/>
        </p:nvSpPr>
        <p:spPr>
          <a:xfrm>
            <a:off x="7011554" y="3042110"/>
            <a:ext cx="3978503" cy="585216"/>
          </a:xfrm>
          <a:prstGeom prst="roundRect">
            <a:avLst>
              <a:gd name="adj" fmla="val 15625"/>
            </a:avLst>
          </a:prstGeom>
          <a:solidFill>
            <a:srgbClr val="FAFAF7"/>
          </a:solidFill>
          <a:ln w="6350">
            <a:solidFill>
              <a:srgbClr val="D8D9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Shape 28">
            <a:extLst>
              <a:ext uri="{FF2B5EF4-FFF2-40B4-BE49-F238E27FC236}">
                <a16:creationId xmlns:a16="http://schemas.microsoft.com/office/drawing/2014/main" id="{CB6E6D3A-EE65-678C-156D-2B233BB0FCDB}"/>
              </a:ext>
            </a:extLst>
          </p:cNvPr>
          <p:cNvSpPr/>
          <p:nvPr/>
        </p:nvSpPr>
        <p:spPr>
          <a:xfrm>
            <a:off x="7011554" y="3042110"/>
            <a:ext cx="73152" cy="585216"/>
          </a:xfrm>
          <a:prstGeom prst="rect">
            <a:avLst/>
          </a:prstGeom>
          <a:solidFill>
            <a:schemeClr val="accent2"/>
          </a:solidFill>
          <a:ln w="12700">
            <a:solidFill>
              <a:srgbClr val="C000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29">
            <a:extLst>
              <a:ext uri="{FF2B5EF4-FFF2-40B4-BE49-F238E27FC236}">
                <a16:creationId xmlns:a16="http://schemas.microsoft.com/office/drawing/2014/main" id="{3B3ECDF0-8EC1-FC47-99BF-62B0C9EF969B}"/>
              </a:ext>
            </a:extLst>
          </p:cNvPr>
          <p:cNvSpPr/>
          <p:nvPr/>
        </p:nvSpPr>
        <p:spPr>
          <a:xfrm>
            <a:off x="7240154" y="3042110"/>
            <a:ext cx="146304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CIO</a:t>
            </a:r>
            <a:endParaRPr lang="en-US" sz="14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2" name="Text 30">
            <a:extLst>
              <a:ext uri="{FF2B5EF4-FFF2-40B4-BE49-F238E27FC236}">
                <a16:creationId xmlns:a16="http://schemas.microsoft.com/office/drawing/2014/main" id="{2D7D16DC-8B47-CC2B-3910-B5D3D49599BE}"/>
              </a:ext>
            </a:extLst>
          </p:cNvPr>
          <p:cNvSpPr/>
          <p:nvPr/>
        </p:nvSpPr>
        <p:spPr>
          <a:xfrm>
            <a:off x="8658769" y="3042110"/>
            <a:ext cx="347472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i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Sponsorship architetturale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Shape 31">
            <a:extLst>
              <a:ext uri="{FF2B5EF4-FFF2-40B4-BE49-F238E27FC236}">
                <a16:creationId xmlns:a16="http://schemas.microsoft.com/office/drawing/2014/main" id="{F615DE96-AB3A-B48D-CF9D-07C42B4E1F6B}"/>
              </a:ext>
            </a:extLst>
          </p:cNvPr>
          <p:cNvSpPr/>
          <p:nvPr/>
        </p:nvSpPr>
        <p:spPr>
          <a:xfrm>
            <a:off x="7011554" y="3718766"/>
            <a:ext cx="3978503" cy="585216"/>
          </a:xfrm>
          <a:prstGeom prst="roundRect">
            <a:avLst>
              <a:gd name="adj" fmla="val 15625"/>
            </a:avLst>
          </a:prstGeom>
          <a:solidFill>
            <a:srgbClr val="FAFAF7"/>
          </a:solidFill>
          <a:ln w="6350">
            <a:solidFill>
              <a:srgbClr val="D8D9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6" name="Shape 32">
            <a:extLst>
              <a:ext uri="{FF2B5EF4-FFF2-40B4-BE49-F238E27FC236}">
                <a16:creationId xmlns:a16="http://schemas.microsoft.com/office/drawing/2014/main" id="{F4C2780C-7BB2-7147-4033-162D24F09E90}"/>
              </a:ext>
            </a:extLst>
          </p:cNvPr>
          <p:cNvSpPr/>
          <p:nvPr/>
        </p:nvSpPr>
        <p:spPr>
          <a:xfrm>
            <a:off x="7011554" y="3718766"/>
            <a:ext cx="73152" cy="585216"/>
          </a:xfrm>
          <a:prstGeom prst="rect">
            <a:avLst/>
          </a:prstGeom>
          <a:solidFill>
            <a:schemeClr val="accent2"/>
          </a:solidFill>
          <a:ln w="12700">
            <a:solidFill>
              <a:srgbClr val="C000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33">
            <a:extLst>
              <a:ext uri="{FF2B5EF4-FFF2-40B4-BE49-F238E27FC236}">
                <a16:creationId xmlns:a16="http://schemas.microsoft.com/office/drawing/2014/main" id="{5EB7B198-BE5C-849E-89CD-ED4BFF99E85B}"/>
              </a:ext>
            </a:extLst>
          </p:cNvPr>
          <p:cNvSpPr/>
          <p:nvPr/>
        </p:nvSpPr>
        <p:spPr>
          <a:xfrm>
            <a:off x="7240154" y="3718766"/>
            <a:ext cx="146304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COO</a:t>
            </a:r>
            <a:endParaRPr lang="en-US" sz="14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0" name="Text 34">
            <a:extLst>
              <a:ext uri="{FF2B5EF4-FFF2-40B4-BE49-F238E27FC236}">
                <a16:creationId xmlns:a16="http://schemas.microsoft.com/office/drawing/2014/main" id="{7B83D8E7-0CAB-938A-E04D-5876C90C4EDF}"/>
              </a:ext>
            </a:extLst>
          </p:cNvPr>
          <p:cNvSpPr/>
          <p:nvPr/>
        </p:nvSpPr>
        <p:spPr>
          <a:xfrm>
            <a:off x="8658769" y="3718766"/>
            <a:ext cx="347472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i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Coraggio operativo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2" name="Shape 35">
            <a:extLst>
              <a:ext uri="{FF2B5EF4-FFF2-40B4-BE49-F238E27FC236}">
                <a16:creationId xmlns:a16="http://schemas.microsoft.com/office/drawing/2014/main" id="{39E186CC-4909-E64C-4640-64BF0FD80EB3}"/>
              </a:ext>
            </a:extLst>
          </p:cNvPr>
          <p:cNvSpPr/>
          <p:nvPr/>
        </p:nvSpPr>
        <p:spPr>
          <a:xfrm>
            <a:off x="7011554" y="4395422"/>
            <a:ext cx="3978503" cy="585216"/>
          </a:xfrm>
          <a:prstGeom prst="roundRect">
            <a:avLst>
              <a:gd name="adj" fmla="val 15625"/>
            </a:avLst>
          </a:prstGeom>
          <a:solidFill>
            <a:srgbClr val="FAFAF7"/>
          </a:solidFill>
          <a:ln w="6350">
            <a:solidFill>
              <a:srgbClr val="D8D9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4" name="Shape 36">
            <a:extLst>
              <a:ext uri="{FF2B5EF4-FFF2-40B4-BE49-F238E27FC236}">
                <a16:creationId xmlns:a16="http://schemas.microsoft.com/office/drawing/2014/main" id="{4D618639-0D96-7D89-6AF6-F66AF60F0ABD}"/>
              </a:ext>
            </a:extLst>
          </p:cNvPr>
          <p:cNvSpPr/>
          <p:nvPr/>
        </p:nvSpPr>
        <p:spPr>
          <a:xfrm>
            <a:off x="7011554" y="4395422"/>
            <a:ext cx="73152" cy="585216"/>
          </a:xfrm>
          <a:prstGeom prst="rect">
            <a:avLst/>
          </a:prstGeom>
          <a:solidFill>
            <a:schemeClr val="accent2"/>
          </a:solidFill>
          <a:ln w="12700">
            <a:solidFill>
              <a:srgbClr val="C000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6" name="Text 37">
            <a:extLst>
              <a:ext uri="{FF2B5EF4-FFF2-40B4-BE49-F238E27FC236}">
                <a16:creationId xmlns:a16="http://schemas.microsoft.com/office/drawing/2014/main" id="{FF121D4C-1240-76A8-A2F7-BF19E6AF2FFA}"/>
              </a:ext>
            </a:extLst>
          </p:cNvPr>
          <p:cNvSpPr/>
          <p:nvPr/>
        </p:nvSpPr>
        <p:spPr>
          <a:xfrm>
            <a:off x="7240154" y="4395422"/>
            <a:ext cx="146304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CDO / CISO</a:t>
            </a:r>
            <a:endParaRPr lang="en-US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8" name="Text 38">
            <a:extLst>
              <a:ext uri="{FF2B5EF4-FFF2-40B4-BE49-F238E27FC236}">
                <a16:creationId xmlns:a16="http://schemas.microsoft.com/office/drawing/2014/main" id="{AB9F1229-72EA-9B3E-72D8-67007EDB5D1E}"/>
              </a:ext>
            </a:extLst>
          </p:cNvPr>
          <p:cNvSpPr/>
          <p:nvPr/>
        </p:nvSpPr>
        <p:spPr>
          <a:xfrm>
            <a:off x="8703194" y="4391627"/>
            <a:ext cx="347472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i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Governance e fiducia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2" name="Text 40">
            <a:extLst>
              <a:ext uri="{FF2B5EF4-FFF2-40B4-BE49-F238E27FC236}">
                <a16:creationId xmlns:a16="http://schemas.microsoft.com/office/drawing/2014/main" id="{50175B3C-CE78-4930-29DD-1F82D7E06E51}"/>
              </a:ext>
            </a:extLst>
          </p:cNvPr>
          <p:cNvSpPr/>
          <p:nvPr/>
        </p:nvSpPr>
        <p:spPr>
          <a:xfrm>
            <a:off x="731520" y="5798976"/>
            <a:ext cx="11064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i="1" dirty="0"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La leadership non guarda la trasformazione. La fa accadere — o la fa fallire.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92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ofile image">
            <a:extLst>
              <a:ext uri="{FF2B5EF4-FFF2-40B4-BE49-F238E27FC236}">
                <a16:creationId xmlns:a16="http://schemas.microsoft.com/office/drawing/2014/main" id="{BB8A5422-F9B6-11A9-DE46-D840BA713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990" y="1728503"/>
            <a:ext cx="1958196" cy="1958196"/>
          </a:xfrm>
          <a:prstGeom prst="ellipse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BE28A64-BCF5-1F18-4393-AFBA3CA73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Speaker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CA269C9-FF0F-BCDD-590F-362C0106F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048" y="254429"/>
            <a:ext cx="1473339" cy="139382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444384A-34B3-6556-5F93-74D4E98E9F0F}"/>
              </a:ext>
            </a:extLst>
          </p:cNvPr>
          <p:cNvGrpSpPr/>
          <p:nvPr/>
        </p:nvGrpSpPr>
        <p:grpSpPr>
          <a:xfrm>
            <a:off x="6196570" y="1728503"/>
            <a:ext cx="2290352" cy="3177919"/>
            <a:chOff x="4993546" y="1770687"/>
            <a:chExt cx="2290352" cy="3177919"/>
          </a:xfrm>
        </p:grpSpPr>
        <p:pic>
          <p:nvPicPr>
            <p:cNvPr id="29" name="Immagine 18">
              <a:extLst>
                <a:ext uri="{FF2B5EF4-FFF2-40B4-BE49-F238E27FC236}">
                  <a16:creationId xmlns:a16="http://schemas.microsoft.com/office/drawing/2014/main" id="{6E8E0C00-E383-B652-1ACE-82CB43AD3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3546" y="1770687"/>
              <a:ext cx="2172469" cy="2123615"/>
            </a:xfrm>
            <a:prstGeom prst="rect">
              <a:avLst/>
            </a:prstGeom>
          </p:spPr>
        </p:pic>
        <p:sp>
          <p:nvSpPr>
            <p:cNvPr id="27" name="Rettangolo 3">
              <a:extLst>
                <a:ext uri="{FF2B5EF4-FFF2-40B4-BE49-F238E27FC236}">
                  <a16:creationId xmlns:a16="http://schemas.microsoft.com/office/drawing/2014/main" id="{F0A19874-9510-58C4-C50E-4DFB9DEE288A}"/>
                </a:ext>
              </a:extLst>
            </p:cNvPr>
            <p:cNvSpPr/>
            <p:nvPr/>
          </p:nvSpPr>
          <p:spPr>
            <a:xfrm>
              <a:off x="5111059" y="4056054"/>
              <a:ext cx="2172839" cy="89255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68106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/>
                </a:rPr>
                <a:t>Bastiano Di Gioia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 Light"/>
                  <a:ea typeface="+mn-ea"/>
                  <a:cs typeface="Segoe UI Light"/>
                </a:rPr>
                <a:t>Product Marketing Manager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8229CEF-91DB-A9A9-8165-C785BD2C7D86}"/>
              </a:ext>
            </a:extLst>
          </p:cNvPr>
          <p:cNvGrpSpPr/>
          <p:nvPr/>
        </p:nvGrpSpPr>
        <p:grpSpPr>
          <a:xfrm>
            <a:off x="3835410" y="1683368"/>
            <a:ext cx="2172839" cy="3231072"/>
            <a:chOff x="4918537" y="1738635"/>
            <a:chExt cx="2172839" cy="3231072"/>
          </a:xfrm>
        </p:grpSpPr>
        <p:sp>
          <p:nvSpPr>
            <p:cNvPr id="6" name="Rettangolo 3">
              <a:extLst>
                <a:ext uri="{FF2B5EF4-FFF2-40B4-BE49-F238E27FC236}">
                  <a16:creationId xmlns:a16="http://schemas.microsoft.com/office/drawing/2014/main" id="{E349AFA6-5D15-DC05-AB59-E3BC4CBB3F16}"/>
                </a:ext>
              </a:extLst>
            </p:cNvPr>
            <p:cNvSpPr/>
            <p:nvPr/>
          </p:nvSpPr>
          <p:spPr>
            <a:xfrm>
              <a:off x="4918537" y="4077155"/>
              <a:ext cx="2172839" cy="89255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68106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/>
                </a:rPr>
                <a:t>Mauro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68106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/>
                </a:rPr>
                <a:t>Maniforti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68106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 Light"/>
                  <a:ea typeface="+mn-ea"/>
                  <a:cs typeface="Segoe UI Light"/>
                </a:rPr>
                <a:t>Chief e</a:t>
              </a:r>
              <a:r>
                <a:rPr lang="en-US" sz="1600" dirty="0">
                  <a:solidFill>
                    <a:srgbClr val="595959"/>
                  </a:solidFill>
                  <a:latin typeface="Segoe UI Light"/>
                  <a:cs typeface="Segoe UI Light"/>
                </a:rPr>
                <a:t>X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 Light"/>
                  <a:ea typeface="+mn-ea"/>
                  <a:cs typeface="Segoe UI Light"/>
                </a:rPr>
                <a:t>perience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 Light"/>
                  <a:ea typeface="+mn-ea"/>
                  <a:cs typeface="Segoe UI Light"/>
                </a:rPr>
                <a:t> Officer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pic>
          <p:nvPicPr>
            <p:cNvPr id="5" name="Immagine 18">
              <a:extLst>
                <a:ext uri="{FF2B5EF4-FFF2-40B4-BE49-F238E27FC236}">
                  <a16:creationId xmlns:a16="http://schemas.microsoft.com/office/drawing/2014/main" id="{9E9138DC-2093-7EF0-7A71-75A311CD4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3559" y="1738635"/>
              <a:ext cx="1963164" cy="2123615"/>
            </a:xfrm>
            <a:prstGeom prst="ellipse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BF9A88F-9F6A-0A44-466E-DC2586300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083" y="1778059"/>
            <a:ext cx="1908640" cy="1908640"/>
          </a:xfrm>
          <a:prstGeom prst="ellipse">
            <a:avLst/>
          </a:prstGeom>
        </p:spPr>
      </p:pic>
      <p:pic>
        <p:nvPicPr>
          <p:cNvPr id="9" name="Immagine 18">
            <a:extLst>
              <a:ext uri="{FF2B5EF4-FFF2-40B4-BE49-F238E27FC236}">
                <a16:creationId xmlns:a16="http://schemas.microsoft.com/office/drawing/2014/main" id="{99E07C78-DE81-9B43-624F-54ACDA809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780" y="1728502"/>
            <a:ext cx="2172469" cy="212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09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3316A-13E7-5F26-B6DC-4EF69DE2B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BD460-2399-A74C-1806-FCB473FD0D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Il middle management </a:t>
            </a:r>
          </a:p>
        </p:txBody>
      </p:sp>
      <p:sp>
        <p:nvSpPr>
          <p:cNvPr id="4" name="Text 10">
            <a:extLst>
              <a:ext uri="{FF2B5EF4-FFF2-40B4-BE49-F238E27FC236}">
                <a16:creationId xmlns:a16="http://schemas.microsoft.com/office/drawing/2014/main" id="{895526EC-8ADE-C5AF-1505-2C86E09D2752}"/>
              </a:ext>
            </a:extLst>
          </p:cNvPr>
          <p:cNvSpPr/>
          <p:nvPr/>
        </p:nvSpPr>
        <p:spPr>
          <a:xfrm>
            <a:off x="681487" y="937551"/>
            <a:ext cx="112471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Tre messaggi chiave + cinque cambiamenti concreti nel ruolo del manager</a:t>
            </a:r>
            <a:endParaRPr lang="en-US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Text 12">
            <a:extLst>
              <a:ext uri="{FF2B5EF4-FFF2-40B4-BE49-F238E27FC236}">
                <a16:creationId xmlns:a16="http://schemas.microsoft.com/office/drawing/2014/main" id="{60E7934D-9024-47F7-9C28-70A03FE09740}"/>
              </a:ext>
            </a:extLst>
          </p:cNvPr>
          <p:cNvSpPr/>
          <p:nvPr/>
        </p:nvSpPr>
        <p:spPr>
          <a:xfrm>
            <a:off x="681487" y="1335593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kern="0" spc="400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 TRE MESSAGGI CHIAVE</a:t>
            </a:r>
          </a:p>
        </p:txBody>
      </p:sp>
      <p:sp>
        <p:nvSpPr>
          <p:cNvPr id="10" name="Text 13">
            <a:extLst>
              <a:ext uri="{FF2B5EF4-FFF2-40B4-BE49-F238E27FC236}">
                <a16:creationId xmlns:a16="http://schemas.microsoft.com/office/drawing/2014/main" id="{EAA70906-2CDD-C272-246F-12A0490C446D}"/>
              </a:ext>
            </a:extLst>
          </p:cNvPr>
          <p:cNvSpPr/>
          <p:nvPr/>
        </p:nvSpPr>
        <p:spPr>
          <a:xfrm>
            <a:off x="614407" y="1888868"/>
            <a:ext cx="548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01</a:t>
            </a:r>
            <a:endParaRPr lang="en-US" sz="18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14">
            <a:extLst>
              <a:ext uri="{FF2B5EF4-FFF2-40B4-BE49-F238E27FC236}">
                <a16:creationId xmlns:a16="http://schemas.microsoft.com/office/drawing/2014/main" id="{1CE8CD32-A16B-0718-1D31-A2338B9670C4}"/>
              </a:ext>
            </a:extLst>
          </p:cNvPr>
          <p:cNvSpPr/>
          <p:nvPr/>
        </p:nvSpPr>
        <p:spPr>
          <a:xfrm>
            <a:off x="1057599" y="1888868"/>
            <a:ext cx="4846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Il processo è il nuovo prodotto</a:t>
            </a:r>
            <a:endParaRPr lang="en-US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Text 15">
            <a:extLst>
              <a:ext uri="{FF2B5EF4-FFF2-40B4-BE49-F238E27FC236}">
                <a16:creationId xmlns:a16="http://schemas.microsoft.com/office/drawing/2014/main" id="{476F6DEB-71A3-CC10-0D71-8D594EC28D15}"/>
              </a:ext>
            </a:extLst>
          </p:cNvPr>
          <p:cNvSpPr/>
          <p:nvPr/>
        </p:nvSpPr>
        <p:spPr>
          <a:xfrm>
            <a:off x="1057599" y="1976560"/>
            <a:ext cx="4846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Un AI Agent ben disegnato è un asset 24/7. Serve chi conosce il processo abbastanza da deciderne comportamento, confini e KPI.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Text 16">
            <a:extLst>
              <a:ext uri="{FF2B5EF4-FFF2-40B4-BE49-F238E27FC236}">
                <a16:creationId xmlns:a16="http://schemas.microsoft.com/office/drawing/2014/main" id="{A5AFE0E7-D9BE-3B8A-DC23-618728E8892F}"/>
              </a:ext>
            </a:extLst>
          </p:cNvPr>
          <p:cNvSpPr/>
          <p:nvPr/>
        </p:nvSpPr>
        <p:spPr>
          <a:xfrm>
            <a:off x="610957" y="2857379"/>
            <a:ext cx="548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02</a:t>
            </a:r>
            <a:endParaRPr lang="en-US" sz="24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94350A4D-144F-8D79-9270-6BD03B2A6B6E}"/>
              </a:ext>
            </a:extLst>
          </p:cNvPr>
          <p:cNvSpPr/>
          <p:nvPr/>
        </p:nvSpPr>
        <p:spPr>
          <a:xfrm>
            <a:off x="1057599" y="2882666"/>
            <a:ext cx="56106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L'AI sostituisce i task a basso valore, non le </a:t>
            </a:r>
            <a:r>
              <a:rPr lang="en-US" b="1" dirty="0" err="1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persone</a:t>
            </a:r>
            <a:endParaRPr lang="en-US" b="1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CC5F2925-9A17-1AC6-0746-4B921AECDC60}"/>
              </a:ext>
            </a:extLst>
          </p:cNvPr>
          <p:cNvSpPr/>
          <p:nvPr/>
        </p:nvSpPr>
        <p:spPr>
          <a:xfrm>
            <a:off x="1057599" y="3015151"/>
            <a:ext cx="4846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Il manager restituisce al team le ore spese su smistamento e quality check manuali — o le reinveste su clienti e strategia.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BE7CED0A-3030-48A2-BE92-ADDA56C8D118}"/>
              </a:ext>
            </a:extLst>
          </p:cNvPr>
          <p:cNvSpPr/>
          <p:nvPr/>
        </p:nvSpPr>
        <p:spPr>
          <a:xfrm>
            <a:off x="618065" y="3956242"/>
            <a:ext cx="548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03</a:t>
            </a:r>
            <a:endParaRPr lang="en-US" sz="24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Text 20">
            <a:extLst>
              <a:ext uri="{FF2B5EF4-FFF2-40B4-BE49-F238E27FC236}">
                <a16:creationId xmlns:a16="http://schemas.microsoft.com/office/drawing/2014/main" id="{3850220A-A431-0383-513C-51B25A2DC03B}"/>
              </a:ext>
            </a:extLst>
          </p:cNvPr>
          <p:cNvSpPr/>
          <p:nvPr/>
        </p:nvSpPr>
        <p:spPr>
          <a:xfrm>
            <a:off x="1057598" y="3991988"/>
            <a:ext cx="5834907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Dato e processo determinano la </a:t>
            </a:r>
            <a:r>
              <a:rPr lang="en-US" b="1" dirty="0" err="1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qualità</a:t>
            </a: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dell'output</a:t>
            </a:r>
            <a:endParaRPr lang="en-US" b="1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Text 21">
            <a:extLst>
              <a:ext uri="{FF2B5EF4-FFF2-40B4-BE49-F238E27FC236}">
                <a16:creationId xmlns:a16="http://schemas.microsoft.com/office/drawing/2014/main" id="{F1603331-9818-AEFF-80EF-8C4A760F993A}"/>
              </a:ext>
            </a:extLst>
          </p:cNvPr>
          <p:cNvSpPr/>
          <p:nvPr/>
        </p:nvSpPr>
        <p:spPr>
          <a:xfrm>
            <a:off x="1057599" y="4046852"/>
            <a:ext cx="4846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L'AI amplifica ciò che già c'è. Prima disciplina sui dati e ridisegno processo. Poi AI. Non viceversa.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Text 22">
            <a:extLst>
              <a:ext uri="{FF2B5EF4-FFF2-40B4-BE49-F238E27FC236}">
                <a16:creationId xmlns:a16="http://schemas.microsoft.com/office/drawing/2014/main" id="{6AE4B7A9-632B-50C3-E66F-EFD2E8E917E7}"/>
              </a:ext>
            </a:extLst>
          </p:cNvPr>
          <p:cNvSpPr/>
          <p:nvPr/>
        </p:nvSpPr>
        <p:spPr>
          <a:xfrm>
            <a:off x="6223959" y="1307743"/>
            <a:ext cx="5968041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kern="0" spc="400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DAL FARE AL DISEGNARE — PRIMA / DOPO</a:t>
            </a:r>
            <a:endParaRPr lang="en-US" sz="14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Shape 23">
            <a:extLst>
              <a:ext uri="{FF2B5EF4-FFF2-40B4-BE49-F238E27FC236}">
                <a16:creationId xmlns:a16="http://schemas.microsoft.com/office/drawing/2014/main" id="{DA966985-9E4A-3893-626B-ABE0CA0F4184}"/>
              </a:ext>
            </a:extLst>
          </p:cNvPr>
          <p:cNvSpPr/>
          <p:nvPr/>
        </p:nvSpPr>
        <p:spPr>
          <a:xfrm>
            <a:off x="6668219" y="1621450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2F3F4"/>
          </a:solidFill>
          <a:ln w="6350">
            <a:solidFill>
              <a:srgbClr val="D8D9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24">
            <a:extLst>
              <a:ext uri="{FF2B5EF4-FFF2-40B4-BE49-F238E27FC236}">
                <a16:creationId xmlns:a16="http://schemas.microsoft.com/office/drawing/2014/main" id="{DA435E46-D226-C77A-A937-92FFEA77D373}"/>
              </a:ext>
            </a:extLst>
          </p:cNvPr>
          <p:cNvSpPr/>
          <p:nvPr/>
        </p:nvSpPr>
        <p:spPr>
          <a:xfrm>
            <a:off x="6773645" y="1621450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Smista lavoro tra le persone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4" name="Text 25">
            <a:extLst>
              <a:ext uri="{FF2B5EF4-FFF2-40B4-BE49-F238E27FC236}">
                <a16:creationId xmlns:a16="http://schemas.microsoft.com/office/drawing/2014/main" id="{BF33F729-44DA-1738-FA4A-C6C7F3E1E3D9}"/>
              </a:ext>
            </a:extLst>
          </p:cNvPr>
          <p:cNvSpPr/>
          <p:nvPr/>
        </p:nvSpPr>
        <p:spPr>
          <a:xfrm>
            <a:off x="8877597" y="1621450"/>
            <a:ext cx="226721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08C45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→</a:t>
            </a:r>
            <a:endParaRPr lang="en-US" sz="1400" dirty="0"/>
          </a:p>
        </p:txBody>
      </p:sp>
      <p:sp>
        <p:nvSpPr>
          <p:cNvPr id="36" name="Shape 26">
            <a:extLst>
              <a:ext uri="{FF2B5EF4-FFF2-40B4-BE49-F238E27FC236}">
                <a16:creationId xmlns:a16="http://schemas.microsoft.com/office/drawing/2014/main" id="{74CDE5F4-01E9-B95E-A426-D66E75EA8CB6}"/>
              </a:ext>
            </a:extLst>
          </p:cNvPr>
          <p:cNvSpPr/>
          <p:nvPr/>
        </p:nvSpPr>
        <p:spPr>
          <a:xfrm>
            <a:off x="9289373" y="1621450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008C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27">
            <a:extLst>
              <a:ext uri="{FF2B5EF4-FFF2-40B4-BE49-F238E27FC236}">
                <a16:creationId xmlns:a16="http://schemas.microsoft.com/office/drawing/2014/main" id="{26206791-EB1D-2B46-1C0C-E5C069640459}"/>
              </a:ext>
            </a:extLst>
          </p:cNvPr>
          <p:cNvSpPr/>
          <p:nvPr/>
        </p:nvSpPr>
        <p:spPr>
          <a:xfrm>
            <a:off x="9394799" y="1621450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Disegna agenti che lo smistano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0" name="Shape 28">
            <a:extLst>
              <a:ext uri="{FF2B5EF4-FFF2-40B4-BE49-F238E27FC236}">
                <a16:creationId xmlns:a16="http://schemas.microsoft.com/office/drawing/2014/main" id="{2875FB73-C0F8-20E2-8749-36115D0930E2}"/>
              </a:ext>
            </a:extLst>
          </p:cNvPr>
          <p:cNvSpPr/>
          <p:nvPr/>
        </p:nvSpPr>
        <p:spPr>
          <a:xfrm>
            <a:off x="6668219" y="2298106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2F3F4"/>
          </a:solidFill>
          <a:ln w="6350">
            <a:solidFill>
              <a:srgbClr val="D8D9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29">
            <a:extLst>
              <a:ext uri="{FF2B5EF4-FFF2-40B4-BE49-F238E27FC236}">
                <a16:creationId xmlns:a16="http://schemas.microsoft.com/office/drawing/2014/main" id="{882B49EB-E0B7-3DE7-1F3D-4ADE81CD2188}"/>
              </a:ext>
            </a:extLst>
          </p:cNvPr>
          <p:cNvSpPr/>
          <p:nvPr/>
        </p:nvSpPr>
        <p:spPr>
          <a:xfrm>
            <a:off x="6773645" y="2298106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Controlla l'esecuzione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Text 30">
            <a:extLst>
              <a:ext uri="{FF2B5EF4-FFF2-40B4-BE49-F238E27FC236}">
                <a16:creationId xmlns:a16="http://schemas.microsoft.com/office/drawing/2014/main" id="{4EE96AAF-522C-3819-1B0E-E019ECD47846}"/>
              </a:ext>
            </a:extLst>
          </p:cNvPr>
          <p:cNvSpPr/>
          <p:nvPr/>
        </p:nvSpPr>
        <p:spPr>
          <a:xfrm>
            <a:off x="8877597" y="2298106"/>
            <a:ext cx="226721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08C45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→</a:t>
            </a:r>
            <a:endParaRPr lang="en-US" sz="1400" dirty="0"/>
          </a:p>
        </p:txBody>
      </p:sp>
      <p:sp>
        <p:nvSpPr>
          <p:cNvPr id="46" name="Shape 31">
            <a:extLst>
              <a:ext uri="{FF2B5EF4-FFF2-40B4-BE49-F238E27FC236}">
                <a16:creationId xmlns:a16="http://schemas.microsoft.com/office/drawing/2014/main" id="{8A48B4AD-5B9D-84B2-7D2B-C13BC80EE9B9}"/>
              </a:ext>
            </a:extLst>
          </p:cNvPr>
          <p:cNvSpPr/>
          <p:nvPr/>
        </p:nvSpPr>
        <p:spPr>
          <a:xfrm>
            <a:off x="9289373" y="2298106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008C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32">
            <a:extLst>
              <a:ext uri="{FF2B5EF4-FFF2-40B4-BE49-F238E27FC236}">
                <a16:creationId xmlns:a16="http://schemas.microsoft.com/office/drawing/2014/main" id="{27A1E980-3D21-0328-57A0-4179FC712E5D}"/>
              </a:ext>
            </a:extLst>
          </p:cNvPr>
          <p:cNvSpPr/>
          <p:nvPr/>
        </p:nvSpPr>
        <p:spPr>
          <a:xfrm>
            <a:off x="9394799" y="2298106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Monitora KPI di processo real-time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0" name="Shape 33">
            <a:extLst>
              <a:ext uri="{FF2B5EF4-FFF2-40B4-BE49-F238E27FC236}">
                <a16:creationId xmlns:a16="http://schemas.microsoft.com/office/drawing/2014/main" id="{370C3E09-8FF3-9DB3-F7E4-CF4E1026479A}"/>
              </a:ext>
            </a:extLst>
          </p:cNvPr>
          <p:cNvSpPr/>
          <p:nvPr/>
        </p:nvSpPr>
        <p:spPr>
          <a:xfrm>
            <a:off x="6668219" y="2974762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2F3F4"/>
          </a:solidFill>
          <a:ln w="6350">
            <a:solidFill>
              <a:srgbClr val="D8D9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2" name="Text 34">
            <a:extLst>
              <a:ext uri="{FF2B5EF4-FFF2-40B4-BE49-F238E27FC236}">
                <a16:creationId xmlns:a16="http://schemas.microsoft.com/office/drawing/2014/main" id="{3DE6B35E-7E64-F02E-DA52-DE38AD61FA24}"/>
              </a:ext>
            </a:extLst>
          </p:cNvPr>
          <p:cNvSpPr/>
          <p:nvPr/>
        </p:nvSpPr>
        <p:spPr>
          <a:xfrm>
            <a:off x="6773645" y="2974762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Compila report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4" name="Text 35">
            <a:extLst>
              <a:ext uri="{FF2B5EF4-FFF2-40B4-BE49-F238E27FC236}">
                <a16:creationId xmlns:a16="http://schemas.microsoft.com/office/drawing/2014/main" id="{C69B5753-11A4-8CCF-6FB1-2002B5407318}"/>
              </a:ext>
            </a:extLst>
          </p:cNvPr>
          <p:cNvSpPr/>
          <p:nvPr/>
        </p:nvSpPr>
        <p:spPr>
          <a:xfrm>
            <a:off x="8877597" y="2974762"/>
            <a:ext cx="226721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08C45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→</a:t>
            </a:r>
            <a:endParaRPr lang="en-US" sz="1400" dirty="0"/>
          </a:p>
        </p:txBody>
      </p:sp>
      <p:sp>
        <p:nvSpPr>
          <p:cNvPr id="56" name="Shape 36">
            <a:extLst>
              <a:ext uri="{FF2B5EF4-FFF2-40B4-BE49-F238E27FC236}">
                <a16:creationId xmlns:a16="http://schemas.microsoft.com/office/drawing/2014/main" id="{6CEF9143-A84B-422D-C47B-F70B46F71924}"/>
              </a:ext>
            </a:extLst>
          </p:cNvPr>
          <p:cNvSpPr/>
          <p:nvPr/>
        </p:nvSpPr>
        <p:spPr>
          <a:xfrm>
            <a:off x="9289373" y="2974762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008C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8" name="Text 37">
            <a:extLst>
              <a:ext uri="{FF2B5EF4-FFF2-40B4-BE49-F238E27FC236}">
                <a16:creationId xmlns:a16="http://schemas.microsoft.com/office/drawing/2014/main" id="{64555DA2-991F-5ED6-8570-CC3F3F4402A1}"/>
              </a:ext>
            </a:extLst>
          </p:cNvPr>
          <p:cNvSpPr/>
          <p:nvPr/>
        </p:nvSpPr>
        <p:spPr>
          <a:xfrm>
            <a:off x="9394799" y="2974762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Riceve insight pronti, decide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0" name="Shape 38">
            <a:extLst>
              <a:ext uri="{FF2B5EF4-FFF2-40B4-BE49-F238E27FC236}">
                <a16:creationId xmlns:a16="http://schemas.microsoft.com/office/drawing/2014/main" id="{E7088B79-A813-9DAE-6B97-721703713AE0}"/>
              </a:ext>
            </a:extLst>
          </p:cNvPr>
          <p:cNvSpPr/>
          <p:nvPr/>
        </p:nvSpPr>
        <p:spPr>
          <a:xfrm>
            <a:off x="6668219" y="3651418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2F3F4"/>
          </a:solidFill>
          <a:ln w="6350">
            <a:solidFill>
              <a:srgbClr val="D8D9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2" name="Text 39">
            <a:extLst>
              <a:ext uri="{FF2B5EF4-FFF2-40B4-BE49-F238E27FC236}">
                <a16:creationId xmlns:a16="http://schemas.microsoft.com/office/drawing/2014/main" id="{2724C5E1-9802-6F7E-8965-B7112F455602}"/>
              </a:ext>
            </a:extLst>
          </p:cNvPr>
          <p:cNvSpPr/>
          <p:nvPr/>
        </p:nvSpPr>
        <p:spPr>
          <a:xfrm>
            <a:off x="6773645" y="3651418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Forma sul "come si fa"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4" name="Text 40">
            <a:extLst>
              <a:ext uri="{FF2B5EF4-FFF2-40B4-BE49-F238E27FC236}">
                <a16:creationId xmlns:a16="http://schemas.microsoft.com/office/drawing/2014/main" id="{C3E48389-5A10-AA76-FB8D-A0DBD1B5087A}"/>
              </a:ext>
            </a:extLst>
          </p:cNvPr>
          <p:cNvSpPr/>
          <p:nvPr/>
        </p:nvSpPr>
        <p:spPr>
          <a:xfrm>
            <a:off x="8877597" y="3651418"/>
            <a:ext cx="226721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08C45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→</a:t>
            </a:r>
            <a:endParaRPr lang="en-US" sz="1400" dirty="0"/>
          </a:p>
        </p:txBody>
      </p:sp>
      <p:sp>
        <p:nvSpPr>
          <p:cNvPr id="66" name="Shape 41">
            <a:extLst>
              <a:ext uri="{FF2B5EF4-FFF2-40B4-BE49-F238E27FC236}">
                <a16:creationId xmlns:a16="http://schemas.microsoft.com/office/drawing/2014/main" id="{2C625A0E-30BB-5DB6-AB3B-D70AF28B68B9}"/>
              </a:ext>
            </a:extLst>
          </p:cNvPr>
          <p:cNvSpPr/>
          <p:nvPr/>
        </p:nvSpPr>
        <p:spPr>
          <a:xfrm>
            <a:off x="9289373" y="3651418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008C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8" name="Text 42">
            <a:extLst>
              <a:ext uri="{FF2B5EF4-FFF2-40B4-BE49-F238E27FC236}">
                <a16:creationId xmlns:a16="http://schemas.microsoft.com/office/drawing/2014/main" id="{322B1063-63AA-F4F1-C776-DCB95E4E4E79}"/>
              </a:ext>
            </a:extLst>
          </p:cNvPr>
          <p:cNvSpPr/>
          <p:nvPr/>
        </p:nvSpPr>
        <p:spPr>
          <a:xfrm>
            <a:off x="9394799" y="3651418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Forma sul "perché lo facciamo così"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0" name="Shape 43">
            <a:extLst>
              <a:ext uri="{FF2B5EF4-FFF2-40B4-BE49-F238E27FC236}">
                <a16:creationId xmlns:a16="http://schemas.microsoft.com/office/drawing/2014/main" id="{4114034A-E507-55E8-07F7-C2180900C583}"/>
              </a:ext>
            </a:extLst>
          </p:cNvPr>
          <p:cNvSpPr/>
          <p:nvPr/>
        </p:nvSpPr>
        <p:spPr>
          <a:xfrm>
            <a:off x="6668219" y="4328074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2F3F4"/>
          </a:solidFill>
          <a:ln w="6350">
            <a:solidFill>
              <a:srgbClr val="D8D9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2" name="Text 44">
            <a:extLst>
              <a:ext uri="{FF2B5EF4-FFF2-40B4-BE49-F238E27FC236}">
                <a16:creationId xmlns:a16="http://schemas.microsoft.com/office/drawing/2014/main" id="{4452FC32-2A34-45C7-1F9F-81697E4745E8}"/>
              </a:ext>
            </a:extLst>
          </p:cNvPr>
          <p:cNvSpPr/>
          <p:nvPr/>
        </p:nvSpPr>
        <p:spPr>
          <a:xfrm>
            <a:off x="6773645" y="4328074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Sponsor del team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4" name="Text 45">
            <a:extLst>
              <a:ext uri="{FF2B5EF4-FFF2-40B4-BE49-F238E27FC236}">
                <a16:creationId xmlns:a16="http://schemas.microsoft.com/office/drawing/2014/main" id="{3B613D3F-8044-62AD-4991-2CC360573D6A}"/>
              </a:ext>
            </a:extLst>
          </p:cNvPr>
          <p:cNvSpPr/>
          <p:nvPr/>
        </p:nvSpPr>
        <p:spPr>
          <a:xfrm>
            <a:off x="8877597" y="4328074"/>
            <a:ext cx="226721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08C45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→</a:t>
            </a:r>
            <a:endParaRPr lang="en-US" sz="1400" dirty="0"/>
          </a:p>
        </p:txBody>
      </p:sp>
      <p:sp>
        <p:nvSpPr>
          <p:cNvPr id="76" name="Shape 46">
            <a:extLst>
              <a:ext uri="{FF2B5EF4-FFF2-40B4-BE49-F238E27FC236}">
                <a16:creationId xmlns:a16="http://schemas.microsoft.com/office/drawing/2014/main" id="{D20BF5C4-6787-51E1-2154-C569C25802D1}"/>
              </a:ext>
            </a:extLst>
          </p:cNvPr>
          <p:cNvSpPr/>
          <p:nvPr/>
        </p:nvSpPr>
        <p:spPr>
          <a:xfrm>
            <a:off x="9289373" y="4328074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008C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8" name="Text 47">
            <a:extLst>
              <a:ext uri="{FF2B5EF4-FFF2-40B4-BE49-F238E27FC236}">
                <a16:creationId xmlns:a16="http://schemas.microsoft.com/office/drawing/2014/main" id="{7E1DCA75-81F8-3D01-D30F-2940867851D6}"/>
              </a:ext>
            </a:extLst>
          </p:cNvPr>
          <p:cNvSpPr/>
          <p:nvPr/>
        </p:nvSpPr>
        <p:spPr>
          <a:xfrm>
            <a:off x="9394799" y="4328074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Sponsor del processo trasformato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2" name="Text 49">
            <a:extLst>
              <a:ext uri="{FF2B5EF4-FFF2-40B4-BE49-F238E27FC236}">
                <a16:creationId xmlns:a16="http://schemas.microsoft.com/office/drawing/2014/main" id="{4BD1E58C-A5B1-A395-856F-54DAC83E627B}"/>
              </a:ext>
            </a:extLst>
          </p:cNvPr>
          <p:cNvSpPr/>
          <p:nvPr/>
        </p:nvSpPr>
        <p:spPr>
          <a:xfrm>
            <a:off x="681487" y="5346289"/>
            <a:ext cx="1072394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i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Non chiediamo ai manager di diventare data scientist. Chiediamo loro di diventare architetti del proprio processo.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85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E1646-8E42-EEC1-06E7-1DB1C75C0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1BDE-EB44-6843-4174-06833CC7CA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Tutti i dipendenti</a:t>
            </a:r>
          </a:p>
        </p:txBody>
      </p:sp>
      <p:sp>
        <p:nvSpPr>
          <p:cNvPr id="4" name="Text 10">
            <a:extLst>
              <a:ext uri="{FF2B5EF4-FFF2-40B4-BE49-F238E27FC236}">
                <a16:creationId xmlns:a16="http://schemas.microsoft.com/office/drawing/2014/main" id="{8B1066A5-08B0-F8F3-122C-F70BF1C55204}"/>
              </a:ext>
            </a:extLst>
          </p:cNvPr>
          <p:cNvSpPr/>
          <p:nvPr/>
        </p:nvSpPr>
        <p:spPr>
          <a:xfrm>
            <a:off x="734210" y="1046008"/>
            <a:ext cx="112471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i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Tre messaggi + cinque cambiamenti concreti nel lavoro quotidiano</a:t>
            </a:r>
          </a:p>
        </p:txBody>
      </p:sp>
      <p:sp>
        <p:nvSpPr>
          <p:cNvPr id="8" name="Text 12">
            <a:extLst>
              <a:ext uri="{FF2B5EF4-FFF2-40B4-BE49-F238E27FC236}">
                <a16:creationId xmlns:a16="http://schemas.microsoft.com/office/drawing/2014/main" id="{0ED502C9-E709-B829-B67E-73A751BFB890}"/>
              </a:ext>
            </a:extLst>
          </p:cNvPr>
          <p:cNvSpPr/>
          <p:nvPr/>
        </p:nvSpPr>
        <p:spPr>
          <a:xfrm>
            <a:off x="734210" y="1565971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kern="0" spc="400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 TRE MESSAGGI CHIAVE</a:t>
            </a:r>
          </a:p>
        </p:txBody>
      </p:sp>
      <p:sp>
        <p:nvSpPr>
          <p:cNvPr id="10" name="Text 13">
            <a:extLst>
              <a:ext uri="{FF2B5EF4-FFF2-40B4-BE49-F238E27FC236}">
                <a16:creationId xmlns:a16="http://schemas.microsoft.com/office/drawing/2014/main" id="{3D22B270-5DBF-4609-ADFB-ED172AA22C3C}"/>
              </a:ext>
            </a:extLst>
          </p:cNvPr>
          <p:cNvSpPr/>
          <p:nvPr/>
        </p:nvSpPr>
        <p:spPr>
          <a:xfrm>
            <a:off x="667130" y="2119246"/>
            <a:ext cx="548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01</a:t>
            </a:r>
            <a:endParaRPr lang="en-US" sz="18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14">
            <a:extLst>
              <a:ext uri="{FF2B5EF4-FFF2-40B4-BE49-F238E27FC236}">
                <a16:creationId xmlns:a16="http://schemas.microsoft.com/office/drawing/2014/main" id="{2902B476-F334-BCBC-D9E6-940B7A64E17C}"/>
              </a:ext>
            </a:extLst>
          </p:cNvPr>
          <p:cNvSpPr/>
          <p:nvPr/>
        </p:nvSpPr>
        <p:spPr>
          <a:xfrm>
            <a:off x="1110322" y="2119246"/>
            <a:ext cx="4846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Copilot non è un tool, è un collega</a:t>
            </a:r>
          </a:p>
        </p:txBody>
      </p:sp>
      <p:sp>
        <p:nvSpPr>
          <p:cNvPr id="14" name="Text 15">
            <a:extLst>
              <a:ext uri="{FF2B5EF4-FFF2-40B4-BE49-F238E27FC236}">
                <a16:creationId xmlns:a16="http://schemas.microsoft.com/office/drawing/2014/main" id="{23728AB8-B4E4-195E-722B-D641DCE593C4}"/>
              </a:ext>
            </a:extLst>
          </p:cNvPr>
          <p:cNvSpPr/>
          <p:nvPr/>
        </p:nvSpPr>
        <p:spPr>
          <a:xfrm>
            <a:off x="1110322" y="2206938"/>
            <a:ext cx="4846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Il salto è dal "lo faccio io meglio" al "qual è il prompt giusto". Saper chiedere è la nuova alfabetizzazione.</a:t>
            </a:r>
          </a:p>
        </p:txBody>
      </p:sp>
      <p:sp>
        <p:nvSpPr>
          <p:cNvPr id="16" name="Text 16">
            <a:extLst>
              <a:ext uri="{FF2B5EF4-FFF2-40B4-BE49-F238E27FC236}">
                <a16:creationId xmlns:a16="http://schemas.microsoft.com/office/drawing/2014/main" id="{7158B26C-980F-F125-9DF5-E6246E858363}"/>
              </a:ext>
            </a:extLst>
          </p:cNvPr>
          <p:cNvSpPr/>
          <p:nvPr/>
        </p:nvSpPr>
        <p:spPr>
          <a:xfrm>
            <a:off x="663680" y="3087757"/>
            <a:ext cx="548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02</a:t>
            </a:r>
            <a:endParaRPr lang="en-US" sz="24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EECE24FB-DE29-73B0-EB33-2EF1BB53E527}"/>
              </a:ext>
            </a:extLst>
          </p:cNvPr>
          <p:cNvSpPr/>
          <p:nvPr/>
        </p:nvSpPr>
        <p:spPr>
          <a:xfrm>
            <a:off x="1110322" y="3113044"/>
            <a:ext cx="56106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it-IT" b="1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Il tempo restituito è tempo di valore</a:t>
            </a:r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7864230E-5E0E-85FA-8F62-4F25FBD56F96}"/>
              </a:ext>
            </a:extLst>
          </p:cNvPr>
          <p:cNvSpPr/>
          <p:nvPr/>
        </p:nvSpPr>
        <p:spPr>
          <a:xfrm>
            <a:off x="1110322" y="3245529"/>
            <a:ext cx="4846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Le ore liberate non si riempiono di altri task automatizzabili — diventano qualità, giudizio, relazione.</a:t>
            </a:r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A172A1A4-6D2F-E678-7E6D-4B198012307B}"/>
              </a:ext>
            </a:extLst>
          </p:cNvPr>
          <p:cNvSpPr/>
          <p:nvPr/>
        </p:nvSpPr>
        <p:spPr>
          <a:xfrm>
            <a:off x="670788" y="4186620"/>
            <a:ext cx="548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03</a:t>
            </a:r>
            <a:endParaRPr lang="en-US" sz="24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Text 20">
            <a:extLst>
              <a:ext uri="{FF2B5EF4-FFF2-40B4-BE49-F238E27FC236}">
                <a16:creationId xmlns:a16="http://schemas.microsoft.com/office/drawing/2014/main" id="{9012E542-C7F5-759F-ADB6-B2D4BC657A17}"/>
              </a:ext>
            </a:extLst>
          </p:cNvPr>
          <p:cNvSpPr/>
          <p:nvPr/>
        </p:nvSpPr>
        <p:spPr>
          <a:xfrm>
            <a:off x="1110321" y="4222366"/>
            <a:ext cx="5834907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>
              <a:buNone/>
            </a:pPr>
            <a:r>
              <a:rPr lang="it-IT" b="1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Il dato di oggi è il contesto AI di domani</a:t>
            </a:r>
          </a:p>
        </p:txBody>
      </p:sp>
      <p:sp>
        <p:nvSpPr>
          <p:cNvPr id="26" name="Text 21">
            <a:extLst>
              <a:ext uri="{FF2B5EF4-FFF2-40B4-BE49-F238E27FC236}">
                <a16:creationId xmlns:a16="http://schemas.microsoft.com/office/drawing/2014/main" id="{72197A63-75F9-835A-6973-AA03F4382776}"/>
              </a:ext>
            </a:extLst>
          </p:cNvPr>
          <p:cNvSpPr/>
          <p:nvPr/>
        </p:nvSpPr>
        <p:spPr>
          <a:xfrm>
            <a:off x="1110322" y="4277230"/>
            <a:ext cx="4846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Disciplina su nomi, tag, cartelle, metadati: è il modo in cui costruisci il copilota su misura per il tuo ruolo.</a:t>
            </a:r>
          </a:p>
        </p:txBody>
      </p:sp>
      <p:sp>
        <p:nvSpPr>
          <p:cNvPr id="30" name="Shape 23">
            <a:extLst>
              <a:ext uri="{FF2B5EF4-FFF2-40B4-BE49-F238E27FC236}">
                <a16:creationId xmlns:a16="http://schemas.microsoft.com/office/drawing/2014/main" id="{371A876B-4BD3-2245-AE25-14CAF470BC51}"/>
              </a:ext>
            </a:extLst>
          </p:cNvPr>
          <p:cNvSpPr/>
          <p:nvPr/>
        </p:nvSpPr>
        <p:spPr>
          <a:xfrm>
            <a:off x="6720942" y="1851828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2F3F4"/>
          </a:solidFill>
          <a:ln w="6350">
            <a:solidFill>
              <a:srgbClr val="D8D9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24">
            <a:extLst>
              <a:ext uri="{FF2B5EF4-FFF2-40B4-BE49-F238E27FC236}">
                <a16:creationId xmlns:a16="http://schemas.microsoft.com/office/drawing/2014/main" id="{2AC82384-2B61-16D3-3A97-F8B513A70AFE}"/>
              </a:ext>
            </a:extLst>
          </p:cNvPr>
          <p:cNvSpPr/>
          <p:nvPr/>
        </p:nvSpPr>
        <p:spPr>
          <a:xfrm>
            <a:off x="6826368" y="1851828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Cerca in 10 sistemi diversi</a:t>
            </a:r>
          </a:p>
        </p:txBody>
      </p:sp>
      <p:sp>
        <p:nvSpPr>
          <p:cNvPr id="34" name="Text 25">
            <a:extLst>
              <a:ext uri="{FF2B5EF4-FFF2-40B4-BE49-F238E27FC236}">
                <a16:creationId xmlns:a16="http://schemas.microsoft.com/office/drawing/2014/main" id="{B7FCDF09-F1A6-BB1E-9252-5B466EEB0ADB}"/>
              </a:ext>
            </a:extLst>
          </p:cNvPr>
          <p:cNvSpPr/>
          <p:nvPr/>
        </p:nvSpPr>
        <p:spPr>
          <a:xfrm>
            <a:off x="8930320" y="1851828"/>
            <a:ext cx="226721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08C45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→</a:t>
            </a:r>
            <a:endParaRPr lang="en-US" sz="1400" dirty="0"/>
          </a:p>
        </p:txBody>
      </p:sp>
      <p:sp>
        <p:nvSpPr>
          <p:cNvPr id="36" name="Shape 26">
            <a:extLst>
              <a:ext uri="{FF2B5EF4-FFF2-40B4-BE49-F238E27FC236}">
                <a16:creationId xmlns:a16="http://schemas.microsoft.com/office/drawing/2014/main" id="{77411F84-D54A-538F-C8E6-291B80BBA7C9}"/>
              </a:ext>
            </a:extLst>
          </p:cNvPr>
          <p:cNvSpPr/>
          <p:nvPr/>
        </p:nvSpPr>
        <p:spPr>
          <a:xfrm>
            <a:off x="9342096" y="1851828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008C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27">
            <a:extLst>
              <a:ext uri="{FF2B5EF4-FFF2-40B4-BE49-F238E27FC236}">
                <a16:creationId xmlns:a16="http://schemas.microsoft.com/office/drawing/2014/main" id="{7F42B6CB-9762-7555-7CA4-F0DFB5683673}"/>
              </a:ext>
            </a:extLst>
          </p:cNvPr>
          <p:cNvSpPr/>
          <p:nvPr/>
        </p:nvSpPr>
        <p:spPr>
          <a:xfrm>
            <a:off x="9447522" y="1851828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sz="1200" b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Chiede a Copilot che integra le fonti</a:t>
            </a:r>
          </a:p>
        </p:txBody>
      </p:sp>
      <p:sp>
        <p:nvSpPr>
          <p:cNvPr id="40" name="Shape 28">
            <a:extLst>
              <a:ext uri="{FF2B5EF4-FFF2-40B4-BE49-F238E27FC236}">
                <a16:creationId xmlns:a16="http://schemas.microsoft.com/office/drawing/2014/main" id="{6BCB3032-7118-28D3-1752-CC15637F776E}"/>
              </a:ext>
            </a:extLst>
          </p:cNvPr>
          <p:cNvSpPr/>
          <p:nvPr/>
        </p:nvSpPr>
        <p:spPr>
          <a:xfrm>
            <a:off x="6720942" y="2528484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2F3F4"/>
          </a:solidFill>
          <a:ln w="6350">
            <a:solidFill>
              <a:srgbClr val="D8D9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29">
            <a:extLst>
              <a:ext uri="{FF2B5EF4-FFF2-40B4-BE49-F238E27FC236}">
                <a16:creationId xmlns:a16="http://schemas.microsoft.com/office/drawing/2014/main" id="{30E9B8B7-D2B2-6ED5-3299-A0C9266EC1E1}"/>
              </a:ext>
            </a:extLst>
          </p:cNvPr>
          <p:cNvSpPr/>
          <p:nvPr/>
        </p:nvSpPr>
        <p:spPr>
          <a:xfrm>
            <a:off x="6826368" y="2528484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Scrive da zero email, report, slide</a:t>
            </a:r>
          </a:p>
        </p:txBody>
      </p:sp>
      <p:sp>
        <p:nvSpPr>
          <p:cNvPr id="44" name="Text 30">
            <a:extLst>
              <a:ext uri="{FF2B5EF4-FFF2-40B4-BE49-F238E27FC236}">
                <a16:creationId xmlns:a16="http://schemas.microsoft.com/office/drawing/2014/main" id="{2E1B4D6D-1FB5-4B47-D71B-43F8927B66D2}"/>
              </a:ext>
            </a:extLst>
          </p:cNvPr>
          <p:cNvSpPr/>
          <p:nvPr/>
        </p:nvSpPr>
        <p:spPr>
          <a:xfrm>
            <a:off x="8930320" y="2528484"/>
            <a:ext cx="226721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08C45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→</a:t>
            </a:r>
            <a:endParaRPr lang="en-US" sz="1400" dirty="0"/>
          </a:p>
        </p:txBody>
      </p:sp>
      <p:sp>
        <p:nvSpPr>
          <p:cNvPr id="46" name="Shape 31">
            <a:extLst>
              <a:ext uri="{FF2B5EF4-FFF2-40B4-BE49-F238E27FC236}">
                <a16:creationId xmlns:a16="http://schemas.microsoft.com/office/drawing/2014/main" id="{88675362-A643-D862-D2A9-B56B05D8DF89}"/>
              </a:ext>
            </a:extLst>
          </p:cNvPr>
          <p:cNvSpPr/>
          <p:nvPr/>
        </p:nvSpPr>
        <p:spPr>
          <a:xfrm>
            <a:off x="9342096" y="2528484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008C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32">
            <a:extLst>
              <a:ext uri="{FF2B5EF4-FFF2-40B4-BE49-F238E27FC236}">
                <a16:creationId xmlns:a16="http://schemas.microsoft.com/office/drawing/2014/main" id="{26F328E4-7C39-C74E-10B0-AE8A8BAA9D17}"/>
              </a:ext>
            </a:extLst>
          </p:cNvPr>
          <p:cNvSpPr/>
          <p:nvPr/>
        </p:nvSpPr>
        <p:spPr>
          <a:xfrm>
            <a:off x="9447522" y="2528484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sz="1200" b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Parte da una bozza AI e la affina</a:t>
            </a:r>
          </a:p>
        </p:txBody>
      </p:sp>
      <p:sp>
        <p:nvSpPr>
          <p:cNvPr id="50" name="Shape 33">
            <a:extLst>
              <a:ext uri="{FF2B5EF4-FFF2-40B4-BE49-F238E27FC236}">
                <a16:creationId xmlns:a16="http://schemas.microsoft.com/office/drawing/2014/main" id="{C8A28E46-0919-707C-74B4-442F2C1DE5F2}"/>
              </a:ext>
            </a:extLst>
          </p:cNvPr>
          <p:cNvSpPr/>
          <p:nvPr/>
        </p:nvSpPr>
        <p:spPr>
          <a:xfrm>
            <a:off x="6720942" y="3205140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2F3F4"/>
          </a:solidFill>
          <a:ln w="6350">
            <a:solidFill>
              <a:srgbClr val="D8D9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2" name="Text 34">
            <a:extLst>
              <a:ext uri="{FF2B5EF4-FFF2-40B4-BE49-F238E27FC236}">
                <a16:creationId xmlns:a16="http://schemas.microsoft.com/office/drawing/2014/main" id="{18985BC0-03E3-3CB7-7923-3567553E2E32}"/>
              </a:ext>
            </a:extLst>
          </p:cNvPr>
          <p:cNvSpPr/>
          <p:nvPr/>
        </p:nvSpPr>
        <p:spPr>
          <a:xfrm>
            <a:off x="6826368" y="3205140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File su locali e share di rete</a:t>
            </a:r>
          </a:p>
        </p:txBody>
      </p:sp>
      <p:sp>
        <p:nvSpPr>
          <p:cNvPr id="54" name="Text 35">
            <a:extLst>
              <a:ext uri="{FF2B5EF4-FFF2-40B4-BE49-F238E27FC236}">
                <a16:creationId xmlns:a16="http://schemas.microsoft.com/office/drawing/2014/main" id="{F4A4B884-1058-9F02-894B-8C093DAFF6E6}"/>
              </a:ext>
            </a:extLst>
          </p:cNvPr>
          <p:cNvSpPr/>
          <p:nvPr/>
        </p:nvSpPr>
        <p:spPr>
          <a:xfrm>
            <a:off x="8930320" y="3205140"/>
            <a:ext cx="226721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08C45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→</a:t>
            </a:r>
            <a:endParaRPr lang="en-US" sz="1400" dirty="0"/>
          </a:p>
        </p:txBody>
      </p:sp>
      <p:sp>
        <p:nvSpPr>
          <p:cNvPr id="56" name="Shape 36">
            <a:extLst>
              <a:ext uri="{FF2B5EF4-FFF2-40B4-BE49-F238E27FC236}">
                <a16:creationId xmlns:a16="http://schemas.microsoft.com/office/drawing/2014/main" id="{F1FD1E67-8BC9-2ECF-4187-E5636F84DF8B}"/>
              </a:ext>
            </a:extLst>
          </p:cNvPr>
          <p:cNvSpPr/>
          <p:nvPr/>
        </p:nvSpPr>
        <p:spPr>
          <a:xfrm>
            <a:off x="9342096" y="3205140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008C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8" name="Text 37">
            <a:extLst>
              <a:ext uri="{FF2B5EF4-FFF2-40B4-BE49-F238E27FC236}">
                <a16:creationId xmlns:a16="http://schemas.microsoft.com/office/drawing/2014/main" id="{2597DF00-7AB6-AECF-F861-D45823139049}"/>
              </a:ext>
            </a:extLst>
          </p:cNvPr>
          <p:cNvSpPr/>
          <p:nvPr/>
        </p:nvSpPr>
        <p:spPr>
          <a:xfrm>
            <a:off x="9447522" y="3205140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Lavora </a:t>
            </a:r>
            <a:r>
              <a:rPr lang="en-US" sz="1200" b="1" dirty="0" err="1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su</a:t>
            </a:r>
            <a:r>
              <a:rPr lang="en-US" sz="1200" b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 OneDrive / SharePoint AI-ready</a:t>
            </a:r>
          </a:p>
        </p:txBody>
      </p:sp>
      <p:sp>
        <p:nvSpPr>
          <p:cNvPr id="60" name="Shape 38">
            <a:extLst>
              <a:ext uri="{FF2B5EF4-FFF2-40B4-BE49-F238E27FC236}">
                <a16:creationId xmlns:a16="http://schemas.microsoft.com/office/drawing/2014/main" id="{69455F73-8C81-377A-9D85-86694E2F8DF0}"/>
              </a:ext>
            </a:extLst>
          </p:cNvPr>
          <p:cNvSpPr/>
          <p:nvPr/>
        </p:nvSpPr>
        <p:spPr>
          <a:xfrm>
            <a:off x="6720942" y="3881796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2F3F4"/>
          </a:solidFill>
          <a:ln w="6350">
            <a:solidFill>
              <a:srgbClr val="D8D9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2" name="Text 39">
            <a:extLst>
              <a:ext uri="{FF2B5EF4-FFF2-40B4-BE49-F238E27FC236}">
                <a16:creationId xmlns:a16="http://schemas.microsoft.com/office/drawing/2014/main" id="{B23CED23-1118-3D67-38C0-D38C40F46AD4}"/>
              </a:ext>
            </a:extLst>
          </p:cNvPr>
          <p:cNvSpPr/>
          <p:nvPr/>
        </p:nvSpPr>
        <p:spPr>
          <a:xfrm>
            <a:off x="6826368" y="3881796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 err="1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Trasferisce</a:t>
            </a:r>
            <a:r>
              <a:rPr lang="en-US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 </a:t>
            </a:r>
            <a:r>
              <a:rPr lang="en-US" sz="1200" dirty="0" err="1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conoscenza</a:t>
            </a:r>
            <a:r>
              <a:rPr lang="en-US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 viva voce</a:t>
            </a:r>
          </a:p>
        </p:txBody>
      </p:sp>
      <p:sp>
        <p:nvSpPr>
          <p:cNvPr id="64" name="Text 40">
            <a:extLst>
              <a:ext uri="{FF2B5EF4-FFF2-40B4-BE49-F238E27FC236}">
                <a16:creationId xmlns:a16="http://schemas.microsoft.com/office/drawing/2014/main" id="{A936BFBF-8113-D60C-DD7D-34CFF7351576}"/>
              </a:ext>
            </a:extLst>
          </p:cNvPr>
          <p:cNvSpPr/>
          <p:nvPr/>
        </p:nvSpPr>
        <p:spPr>
          <a:xfrm>
            <a:off x="8930320" y="3881796"/>
            <a:ext cx="226721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08C45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→</a:t>
            </a:r>
            <a:endParaRPr lang="en-US" sz="1400" dirty="0"/>
          </a:p>
        </p:txBody>
      </p:sp>
      <p:sp>
        <p:nvSpPr>
          <p:cNvPr id="66" name="Shape 41">
            <a:extLst>
              <a:ext uri="{FF2B5EF4-FFF2-40B4-BE49-F238E27FC236}">
                <a16:creationId xmlns:a16="http://schemas.microsoft.com/office/drawing/2014/main" id="{577F1EA3-965D-198E-6C8A-EB6A351060D4}"/>
              </a:ext>
            </a:extLst>
          </p:cNvPr>
          <p:cNvSpPr/>
          <p:nvPr/>
        </p:nvSpPr>
        <p:spPr>
          <a:xfrm>
            <a:off x="9342096" y="3881796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008C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8" name="Text 42">
            <a:extLst>
              <a:ext uri="{FF2B5EF4-FFF2-40B4-BE49-F238E27FC236}">
                <a16:creationId xmlns:a16="http://schemas.microsoft.com/office/drawing/2014/main" id="{E3905A92-6BD4-8598-BC77-1C46AC3DE95A}"/>
              </a:ext>
            </a:extLst>
          </p:cNvPr>
          <p:cNvSpPr/>
          <p:nvPr/>
        </p:nvSpPr>
        <p:spPr>
          <a:xfrm>
            <a:off x="9447522" y="3881796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sz="1200" b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La trasferisce in knowledge base</a:t>
            </a:r>
          </a:p>
        </p:txBody>
      </p:sp>
      <p:sp>
        <p:nvSpPr>
          <p:cNvPr id="70" name="Shape 43">
            <a:extLst>
              <a:ext uri="{FF2B5EF4-FFF2-40B4-BE49-F238E27FC236}">
                <a16:creationId xmlns:a16="http://schemas.microsoft.com/office/drawing/2014/main" id="{A504D393-79F4-7898-E8DA-ED18935843BB}"/>
              </a:ext>
            </a:extLst>
          </p:cNvPr>
          <p:cNvSpPr/>
          <p:nvPr/>
        </p:nvSpPr>
        <p:spPr>
          <a:xfrm>
            <a:off x="6720942" y="4558452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2F3F4"/>
          </a:solidFill>
          <a:ln w="6350">
            <a:solidFill>
              <a:srgbClr val="D8D9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2" name="Text 44">
            <a:extLst>
              <a:ext uri="{FF2B5EF4-FFF2-40B4-BE49-F238E27FC236}">
                <a16:creationId xmlns:a16="http://schemas.microsoft.com/office/drawing/2014/main" id="{8C6F6F39-28E3-B219-98D1-18D20B3CC0F4}"/>
              </a:ext>
            </a:extLst>
          </p:cNvPr>
          <p:cNvSpPr/>
          <p:nvPr/>
        </p:nvSpPr>
        <p:spPr>
          <a:xfrm>
            <a:off x="6826368" y="4558452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sz="1200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Esperto del "come si fa"</a:t>
            </a:r>
          </a:p>
        </p:txBody>
      </p:sp>
      <p:sp>
        <p:nvSpPr>
          <p:cNvPr id="74" name="Text 45">
            <a:extLst>
              <a:ext uri="{FF2B5EF4-FFF2-40B4-BE49-F238E27FC236}">
                <a16:creationId xmlns:a16="http://schemas.microsoft.com/office/drawing/2014/main" id="{96F229B3-4747-A4E3-11B7-7B97AE433585}"/>
              </a:ext>
            </a:extLst>
          </p:cNvPr>
          <p:cNvSpPr/>
          <p:nvPr/>
        </p:nvSpPr>
        <p:spPr>
          <a:xfrm>
            <a:off x="8930320" y="4558452"/>
            <a:ext cx="226721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08C45"/>
                </a:solidFill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→</a:t>
            </a:r>
            <a:endParaRPr lang="en-US" sz="1400" dirty="0"/>
          </a:p>
        </p:txBody>
      </p:sp>
      <p:sp>
        <p:nvSpPr>
          <p:cNvPr id="76" name="Shape 46">
            <a:extLst>
              <a:ext uri="{FF2B5EF4-FFF2-40B4-BE49-F238E27FC236}">
                <a16:creationId xmlns:a16="http://schemas.microsoft.com/office/drawing/2014/main" id="{1B77FE6A-416A-E38E-FF37-8A339161BEF4}"/>
              </a:ext>
            </a:extLst>
          </p:cNvPr>
          <p:cNvSpPr/>
          <p:nvPr/>
        </p:nvSpPr>
        <p:spPr>
          <a:xfrm>
            <a:off x="9342096" y="4558452"/>
            <a:ext cx="2116060" cy="537105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008C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8" name="Text 47">
            <a:extLst>
              <a:ext uri="{FF2B5EF4-FFF2-40B4-BE49-F238E27FC236}">
                <a16:creationId xmlns:a16="http://schemas.microsoft.com/office/drawing/2014/main" id="{43DB7376-EF8A-4314-8410-447C93FBCF13}"/>
              </a:ext>
            </a:extLst>
          </p:cNvPr>
          <p:cNvSpPr/>
          <p:nvPr/>
        </p:nvSpPr>
        <p:spPr>
          <a:xfrm>
            <a:off x="9447522" y="4558452"/>
            <a:ext cx="1964913" cy="537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sz="1200" b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Esperto del "perché lo facciamo così"</a:t>
            </a:r>
          </a:p>
        </p:txBody>
      </p:sp>
      <p:sp>
        <p:nvSpPr>
          <p:cNvPr id="82" name="Text 49">
            <a:extLst>
              <a:ext uri="{FF2B5EF4-FFF2-40B4-BE49-F238E27FC236}">
                <a16:creationId xmlns:a16="http://schemas.microsoft.com/office/drawing/2014/main" id="{B0C08057-273F-9833-6C7C-0F880CB4025F}"/>
              </a:ext>
            </a:extLst>
          </p:cNvPr>
          <p:cNvSpPr/>
          <p:nvPr/>
        </p:nvSpPr>
        <p:spPr>
          <a:xfrm>
            <a:off x="734210" y="5266040"/>
            <a:ext cx="11064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it-IT" sz="1600" i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Non chiediamo ai dipendenti di diventare esperti di AI. </a:t>
            </a:r>
            <a:r>
              <a:rPr lang="it-IT" sz="1600" b="1" i="1" dirty="0"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Chiediamo di lavorare con AI come si lavora con un collega.</a:t>
            </a:r>
          </a:p>
        </p:txBody>
      </p:sp>
      <p:sp>
        <p:nvSpPr>
          <p:cNvPr id="5" name="Text 22">
            <a:extLst>
              <a:ext uri="{FF2B5EF4-FFF2-40B4-BE49-F238E27FC236}">
                <a16:creationId xmlns:a16="http://schemas.microsoft.com/office/drawing/2014/main" id="{A5D1EAE7-6EC3-181D-531E-E359B771AD37}"/>
              </a:ext>
            </a:extLst>
          </p:cNvPr>
          <p:cNvSpPr/>
          <p:nvPr/>
        </p:nvSpPr>
        <p:spPr>
          <a:xfrm>
            <a:off x="6120895" y="1486068"/>
            <a:ext cx="5968041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kern="0" spc="400" dirty="0">
                <a:solidFill>
                  <a:schemeClr val="accent2"/>
                </a:solidFill>
                <a:latin typeface="Segoe UI Semibold" panose="020B0702040204020203" pitchFamily="34" charset="0"/>
                <a:ea typeface="Century Gothic" pitchFamily="34" charset="-122"/>
                <a:cs typeface="Segoe UI Semibold" panose="020B0702040204020203" pitchFamily="34" charset="0"/>
              </a:rPr>
              <a:t>DAL FARE AL CO-LAVORARE — PRIMA / DOPO</a:t>
            </a:r>
            <a:endParaRPr lang="en-US" sz="14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084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A6AF2-2256-C677-D041-509BB4D37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C8982-BEEA-F7BC-4B7F-EC6DA94E6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Outcome</a:t>
            </a:r>
            <a:r>
              <a:rPr lang="it-IT" dirty="0"/>
              <a:t> misurabili, non promesse</a:t>
            </a: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9D09B500-0F33-E70D-0146-A7ABD512D5F9}"/>
              </a:ext>
            </a:extLst>
          </p:cNvPr>
          <p:cNvSpPr/>
          <p:nvPr/>
        </p:nvSpPr>
        <p:spPr>
          <a:xfrm>
            <a:off x="614407" y="1394029"/>
            <a:ext cx="112471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i="1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Range di mercato (Microsoft, Gartner, McKinsey 2024–2026), calibrati nel Business Value Assessment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0035044F-7B46-2BBF-DE6B-FA62327C8649}"/>
              </a:ext>
            </a:extLst>
          </p:cNvPr>
          <p:cNvSpPr/>
          <p:nvPr/>
        </p:nvSpPr>
        <p:spPr>
          <a:xfrm>
            <a:off x="614407" y="2126411"/>
            <a:ext cx="2103120" cy="2514600"/>
          </a:xfrm>
          <a:prstGeom prst="roundRect">
            <a:avLst>
              <a:gd name="adj" fmla="val 3913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6">
            <a:extLst>
              <a:ext uri="{FF2B5EF4-FFF2-40B4-BE49-F238E27FC236}">
                <a16:creationId xmlns:a16="http://schemas.microsoft.com/office/drawing/2014/main" id="{F0ECACAF-3A77-40CA-5A7E-7EB3F09381AE}"/>
              </a:ext>
            </a:extLst>
          </p:cNvPr>
          <p:cNvSpPr/>
          <p:nvPr/>
        </p:nvSpPr>
        <p:spPr>
          <a:xfrm>
            <a:off x="614407" y="2126411"/>
            <a:ext cx="2103120" cy="73152"/>
          </a:xfrm>
          <a:prstGeom prst="rect">
            <a:avLst/>
          </a:prstGeom>
          <a:solidFill>
            <a:schemeClr val="accent2"/>
          </a:solidFill>
          <a:ln w="6350">
            <a:solidFill>
              <a:srgbClr val="C75D3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53A8EDBA-4EF8-6D90-FD35-F1F3B9E928E2}"/>
              </a:ext>
            </a:extLst>
          </p:cNvPr>
          <p:cNvSpPr/>
          <p:nvPr/>
        </p:nvSpPr>
        <p:spPr>
          <a:xfrm>
            <a:off x="687559" y="2583611"/>
            <a:ext cx="1956816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2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+20–35%</a:t>
            </a:r>
            <a:endParaRPr lang="en-US" sz="32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035FC71A-3BDE-C884-6C1D-A12CE9D8111C}"/>
              </a:ext>
            </a:extLst>
          </p:cNvPr>
          <p:cNvSpPr/>
          <p:nvPr/>
        </p:nvSpPr>
        <p:spPr>
          <a:xfrm>
            <a:off x="760711" y="3543731"/>
            <a:ext cx="1810512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Produttività knowledge worker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Shape 9">
            <a:extLst>
              <a:ext uri="{FF2B5EF4-FFF2-40B4-BE49-F238E27FC236}">
                <a16:creationId xmlns:a16="http://schemas.microsoft.com/office/drawing/2014/main" id="{E28A9419-1C1F-6958-7604-A2573C6B84B9}"/>
              </a:ext>
            </a:extLst>
          </p:cNvPr>
          <p:cNvSpPr/>
          <p:nvPr/>
        </p:nvSpPr>
        <p:spPr>
          <a:xfrm>
            <a:off x="2909551" y="2126411"/>
            <a:ext cx="2103120" cy="2514600"/>
          </a:xfrm>
          <a:prstGeom prst="roundRect">
            <a:avLst>
              <a:gd name="adj" fmla="val 3913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0">
            <a:extLst>
              <a:ext uri="{FF2B5EF4-FFF2-40B4-BE49-F238E27FC236}">
                <a16:creationId xmlns:a16="http://schemas.microsoft.com/office/drawing/2014/main" id="{D8BCE6FA-D11B-ACE5-19EE-6D6A65FF00F7}"/>
              </a:ext>
            </a:extLst>
          </p:cNvPr>
          <p:cNvSpPr/>
          <p:nvPr/>
        </p:nvSpPr>
        <p:spPr>
          <a:xfrm>
            <a:off x="2909551" y="2126411"/>
            <a:ext cx="2103120" cy="73152"/>
          </a:xfrm>
          <a:prstGeom prst="rect">
            <a:avLst/>
          </a:prstGeom>
          <a:solidFill>
            <a:schemeClr val="accent2"/>
          </a:solidFill>
          <a:ln w="6350">
            <a:solidFill>
              <a:srgbClr val="E0A2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1">
            <a:extLst>
              <a:ext uri="{FF2B5EF4-FFF2-40B4-BE49-F238E27FC236}">
                <a16:creationId xmlns:a16="http://schemas.microsoft.com/office/drawing/2014/main" id="{58190A55-1317-A583-2A0C-4F92E41ED8B6}"/>
              </a:ext>
            </a:extLst>
          </p:cNvPr>
          <p:cNvSpPr/>
          <p:nvPr/>
        </p:nvSpPr>
        <p:spPr>
          <a:xfrm>
            <a:off x="2982703" y="2583611"/>
            <a:ext cx="1956816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2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−30–50%</a:t>
            </a:r>
            <a:endParaRPr lang="en-US" sz="32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2" name="Text 12">
            <a:extLst>
              <a:ext uri="{FF2B5EF4-FFF2-40B4-BE49-F238E27FC236}">
                <a16:creationId xmlns:a16="http://schemas.microsoft.com/office/drawing/2014/main" id="{EAD0C9E6-537A-F701-178F-74A9B611D074}"/>
              </a:ext>
            </a:extLst>
          </p:cNvPr>
          <p:cNvSpPr/>
          <p:nvPr/>
        </p:nvSpPr>
        <p:spPr>
          <a:xfrm>
            <a:off x="3055855" y="3418648"/>
            <a:ext cx="1810512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Tempo gestione · CSAT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Shape 13">
            <a:extLst>
              <a:ext uri="{FF2B5EF4-FFF2-40B4-BE49-F238E27FC236}">
                <a16:creationId xmlns:a16="http://schemas.microsoft.com/office/drawing/2014/main" id="{5B8ABB51-BE61-B47B-425A-E3C0B472D42E}"/>
              </a:ext>
            </a:extLst>
          </p:cNvPr>
          <p:cNvSpPr/>
          <p:nvPr/>
        </p:nvSpPr>
        <p:spPr>
          <a:xfrm>
            <a:off x="5204695" y="2126411"/>
            <a:ext cx="2103120" cy="2514600"/>
          </a:xfrm>
          <a:prstGeom prst="roundRect">
            <a:avLst>
              <a:gd name="adj" fmla="val 3913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14">
            <a:extLst>
              <a:ext uri="{FF2B5EF4-FFF2-40B4-BE49-F238E27FC236}">
                <a16:creationId xmlns:a16="http://schemas.microsoft.com/office/drawing/2014/main" id="{766F4E46-8DE0-5AD6-A73D-99B3F92338B6}"/>
              </a:ext>
            </a:extLst>
          </p:cNvPr>
          <p:cNvSpPr/>
          <p:nvPr/>
        </p:nvSpPr>
        <p:spPr>
          <a:xfrm>
            <a:off x="5204695" y="2126411"/>
            <a:ext cx="2103120" cy="73152"/>
          </a:xfrm>
          <a:prstGeom prst="rect">
            <a:avLst/>
          </a:prstGeom>
          <a:solidFill>
            <a:schemeClr val="accent2"/>
          </a:solidFill>
          <a:ln w="6350">
            <a:solidFill>
              <a:srgbClr val="B5512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15">
            <a:extLst>
              <a:ext uri="{FF2B5EF4-FFF2-40B4-BE49-F238E27FC236}">
                <a16:creationId xmlns:a16="http://schemas.microsoft.com/office/drawing/2014/main" id="{CD26E9F1-20EE-BACB-C1F9-E09C7B759A2C}"/>
              </a:ext>
            </a:extLst>
          </p:cNvPr>
          <p:cNvSpPr/>
          <p:nvPr/>
        </p:nvSpPr>
        <p:spPr>
          <a:xfrm>
            <a:off x="5277847" y="2583611"/>
            <a:ext cx="1956816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2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+15–25%</a:t>
            </a:r>
            <a:endParaRPr lang="en-US" sz="32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Text 16">
            <a:extLst>
              <a:ext uri="{FF2B5EF4-FFF2-40B4-BE49-F238E27FC236}">
                <a16:creationId xmlns:a16="http://schemas.microsoft.com/office/drawing/2014/main" id="{3F2CB058-C748-17E2-203F-ECEABDB9BBB6}"/>
              </a:ext>
            </a:extLst>
          </p:cNvPr>
          <p:cNvSpPr/>
          <p:nvPr/>
        </p:nvSpPr>
        <p:spPr>
          <a:xfrm>
            <a:off x="5350999" y="3543731"/>
            <a:ext cx="1810512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Conversion &amp; lead qualification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2" name="Shape 17">
            <a:extLst>
              <a:ext uri="{FF2B5EF4-FFF2-40B4-BE49-F238E27FC236}">
                <a16:creationId xmlns:a16="http://schemas.microsoft.com/office/drawing/2014/main" id="{A924A9B0-0365-D13A-3367-18099DB99530}"/>
              </a:ext>
            </a:extLst>
          </p:cNvPr>
          <p:cNvSpPr/>
          <p:nvPr/>
        </p:nvSpPr>
        <p:spPr>
          <a:xfrm>
            <a:off x="7499839" y="2126411"/>
            <a:ext cx="2103120" cy="2514600"/>
          </a:xfrm>
          <a:prstGeom prst="roundRect">
            <a:avLst>
              <a:gd name="adj" fmla="val 3913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Shape 18">
            <a:extLst>
              <a:ext uri="{FF2B5EF4-FFF2-40B4-BE49-F238E27FC236}">
                <a16:creationId xmlns:a16="http://schemas.microsoft.com/office/drawing/2014/main" id="{E0121B0B-9D29-A64B-34FE-65823674E0AC}"/>
              </a:ext>
            </a:extLst>
          </p:cNvPr>
          <p:cNvSpPr/>
          <p:nvPr/>
        </p:nvSpPr>
        <p:spPr>
          <a:xfrm>
            <a:off x="7499839" y="2126411"/>
            <a:ext cx="2103120" cy="73152"/>
          </a:xfrm>
          <a:prstGeom prst="rect">
            <a:avLst/>
          </a:prstGeom>
          <a:solidFill>
            <a:schemeClr val="accent2"/>
          </a:solidFill>
          <a:ln w="6350">
            <a:solidFill>
              <a:srgbClr val="3A2A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19">
            <a:extLst>
              <a:ext uri="{FF2B5EF4-FFF2-40B4-BE49-F238E27FC236}">
                <a16:creationId xmlns:a16="http://schemas.microsoft.com/office/drawing/2014/main" id="{9733ECD3-4F15-9CC6-2EC4-B9C788485010}"/>
              </a:ext>
            </a:extLst>
          </p:cNvPr>
          <p:cNvSpPr/>
          <p:nvPr/>
        </p:nvSpPr>
        <p:spPr>
          <a:xfrm>
            <a:off x="7572991" y="2583611"/>
            <a:ext cx="1956816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2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−20–40%</a:t>
            </a:r>
            <a:endParaRPr lang="en-US" sz="32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8" name="Text 20">
            <a:extLst>
              <a:ext uri="{FF2B5EF4-FFF2-40B4-BE49-F238E27FC236}">
                <a16:creationId xmlns:a16="http://schemas.microsoft.com/office/drawing/2014/main" id="{165A6848-6A5E-FA49-D5BD-D65556D9DEBA}"/>
              </a:ext>
            </a:extLst>
          </p:cNvPr>
          <p:cNvSpPr/>
          <p:nvPr/>
        </p:nvSpPr>
        <p:spPr>
          <a:xfrm>
            <a:off x="7646143" y="3418648"/>
            <a:ext cx="1810512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Lead time di processo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0" name="Shape 21">
            <a:extLst>
              <a:ext uri="{FF2B5EF4-FFF2-40B4-BE49-F238E27FC236}">
                <a16:creationId xmlns:a16="http://schemas.microsoft.com/office/drawing/2014/main" id="{11A439C0-7861-08B4-6CD7-370835654995}"/>
              </a:ext>
            </a:extLst>
          </p:cNvPr>
          <p:cNvSpPr/>
          <p:nvPr/>
        </p:nvSpPr>
        <p:spPr>
          <a:xfrm>
            <a:off x="9794983" y="2126411"/>
            <a:ext cx="2103120" cy="2514600"/>
          </a:xfrm>
          <a:prstGeom prst="roundRect">
            <a:avLst>
              <a:gd name="adj" fmla="val 3913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Shape 22">
            <a:extLst>
              <a:ext uri="{FF2B5EF4-FFF2-40B4-BE49-F238E27FC236}">
                <a16:creationId xmlns:a16="http://schemas.microsoft.com/office/drawing/2014/main" id="{BAEF3C75-7C8D-7BC5-13C5-76DDCE7006F2}"/>
              </a:ext>
            </a:extLst>
          </p:cNvPr>
          <p:cNvSpPr/>
          <p:nvPr/>
        </p:nvSpPr>
        <p:spPr>
          <a:xfrm>
            <a:off x="9794983" y="2126411"/>
            <a:ext cx="2103120" cy="73152"/>
          </a:xfrm>
          <a:prstGeom prst="rect">
            <a:avLst/>
          </a:prstGeom>
          <a:solidFill>
            <a:schemeClr val="accent2"/>
          </a:solidFill>
          <a:ln w="6350">
            <a:solidFill>
              <a:srgbClr val="C75D3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23">
            <a:extLst>
              <a:ext uri="{FF2B5EF4-FFF2-40B4-BE49-F238E27FC236}">
                <a16:creationId xmlns:a16="http://schemas.microsoft.com/office/drawing/2014/main" id="{6E000F60-D72C-FC7D-FD56-23DA4F35E72E}"/>
              </a:ext>
            </a:extLst>
          </p:cNvPr>
          <p:cNvSpPr/>
          <p:nvPr/>
        </p:nvSpPr>
        <p:spPr>
          <a:xfrm>
            <a:off x="9868135" y="2583611"/>
            <a:ext cx="1956816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2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2–3×</a:t>
            </a:r>
            <a:endParaRPr lang="en-US" sz="32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Text 24">
            <a:extLst>
              <a:ext uri="{FF2B5EF4-FFF2-40B4-BE49-F238E27FC236}">
                <a16:creationId xmlns:a16="http://schemas.microsoft.com/office/drawing/2014/main" id="{794C3C1D-B134-D2E3-2EC1-A778043EC8DF}"/>
              </a:ext>
            </a:extLst>
          </p:cNvPr>
          <p:cNvSpPr/>
          <p:nvPr/>
        </p:nvSpPr>
        <p:spPr>
          <a:xfrm>
            <a:off x="9941287" y="3475151"/>
            <a:ext cx="1810512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Velocità di prototipazione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8" name="Text 25">
            <a:extLst>
              <a:ext uri="{FF2B5EF4-FFF2-40B4-BE49-F238E27FC236}">
                <a16:creationId xmlns:a16="http://schemas.microsoft.com/office/drawing/2014/main" id="{556F88FE-C472-0D12-3F08-798D3CAF9DBA}"/>
              </a:ext>
            </a:extLst>
          </p:cNvPr>
          <p:cNvSpPr/>
          <p:nvPr/>
        </p:nvSpPr>
        <p:spPr>
          <a:xfrm>
            <a:off x="614407" y="5052491"/>
            <a:ext cx="112471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i="1" dirty="0">
                <a:solidFill>
                  <a:srgbClr val="2B1D14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Ogni range si calibra sul cliente — non promesse, ma misure.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435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80A2A-CBC3-9FE1-6A79-B486D820D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9AEAB-B189-92ED-2D09-83553DE99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Iniziamo dall'Ignite - Consapevolezza</a:t>
            </a: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938AFD2-7538-54AD-27E7-93102FBBBD70}"/>
              </a:ext>
            </a:extLst>
          </p:cNvPr>
          <p:cNvSpPr/>
          <p:nvPr/>
        </p:nvSpPr>
        <p:spPr>
          <a:xfrm>
            <a:off x="486502" y="1466239"/>
            <a:ext cx="112471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i="1" dirty="0" err="1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Diagnosi</a:t>
            </a:r>
            <a:r>
              <a:rPr lang="en-US" i="1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 </a:t>
            </a:r>
            <a:r>
              <a:rPr lang="en-US" i="1" dirty="0" err="1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gratuita</a:t>
            </a:r>
            <a:r>
              <a:rPr lang="en-US" i="1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 (Step 0) + 2–3 mesi di awareness diffusa — pronti a ideare con </a:t>
            </a:r>
            <a:r>
              <a:rPr lang="en-US" i="1" dirty="0" err="1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Consapevolezza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D0FC9E4F-F22B-A293-360B-A091E7FD1291}"/>
              </a:ext>
            </a:extLst>
          </p:cNvPr>
          <p:cNvSpPr/>
          <p:nvPr/>
        </p:nvSpPr>
        <p:spPr>
          <a:xfrm>
            <a:off x="440782" y="2133751"/>
            <a:ext cx="3611880" cy="2240280"/>
          </a:xfrm>
          <a:prstGeom prst="roundRect">
            <a:avLst>
              <a:gd name="adj" fmla="val 3673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BCA710A0-4950-03A0-94C4-B53B19F2B574}"/>
              </a:ext>
            </a:extLst>
          </p:cNvPr>
          <p:cNvSpPr/>
          <p:nvPr/>
        </p:nvSpPr>
        <p:spPr>
          <a:xfrm>
            <a:off x="440782" y="2133751"/>
            <a:ext cx="3611880" cy="73152"/>
          </a:xfrm>
          <a:prstGeom prst="rect">
            <a:avLst/>
          </a:prstGeom>
          <a:solidFill>
            <a:schemeClr val="accent2"/>
          </a:solidFill>
          <a:ln w="6350">
            <a:solidFill>
              <a:srgbClr val="C75D3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D89D5494-A425-1C1F-446A-0D97112EEA9C}"/>
              </a:ext>
            </a:extLst>
          </p:cNvPr>
          <p:cNvSpPr/>
          <p:nvPr/>
        </p:nvSpPr>
        <p:spPr>
          <a:xfrm>
            <a:off x="733390" y="2408071"/>
            <a:ext cx="3026664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kern="0" spc="200" dirty="0">
                <a:solidFill>
                  <a:schemeClr val="accent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INVESTIMENTO</a:t>
            </a:r>
            <a:endParaRPr lang="en-US" sz="12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A70F413C-0392-3762-73BB-68ED6AB5EBBD}"/>
              </a:ext>
            </a:extLst>
          </p:cNvPr>
          <p:cNvSpPr/>
          <p:nvPr/>
        </p:nvSpPr>
        <p:spPr>
          <a:xfrm>
            <a:off x="733390" y="2718967"/>
            <a:ext cx="3026664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2–3 mesi</a:t>
            </a:r>
            <a:endParaRPr lang="en-US" sz="32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50C9AD87-AF57-D86B-9F4C-4340D626DD8A}"/>
              </a:ext>
            </a:extLst>
          </p:cNvPr>
          <p:cNvSpPr/>
          <p:nvPr/>
        </p:nvSpPr>
        <p:spPr>
          <a:xfrm>
            <a:off x="715102" y="3218992"/>
            <a:ext cx="3026664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5000"/>
              </a:lnSpc>
              <a:buNone/>
            </a:pPr>
            <a:r>
              <a:rPr lang="en-US" sz="16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Tempo limitato, costo prevedibile.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Shape 10">
            <a:extLst>
              <a:ext uri="{FF2B5EF4-FFF2-40B4-BE49-F238E27FC236}">
                <a16:creationId xmlns:a16="http://schemas.microsoft.com/office/drawing/2014/main" id="{08D7148C-80FB-6BC4-CBEA-950445C0BAE9}"/>
              </a:ext>
            </a:extLst>
          </p:cNvPr>
          <p:cNvSpPr/>
          <p:nvPr/>
        </p:nvSpPr>
        <p:spPr>
          <a:xfrm>
            <a:off x="4299550" y="2133751"/>
            <a:ext cx="3611880" cy="2240280"/>
          </a:xfrm>
          <a:prstGeom prst="roundRect">
            <a:avLst>
              <a:gd name="adj" fmla="val 3673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1">
            <a:extLst>
              <a:ext uri="{FF2B5EF4-FFF2-40B4-BE49-F238E27FC236}">
                <a16:creationId xmlns:a16="http://schemas.microsoft.com/office/drawing/2014/main" id="{FE448446-668E-5F2F-8978-C2F568C90D25}"/>
              </a:ext>
            </a:extLst>
          </p:cNvPr>
          <p:cNvSpPr/>
          <p:nvPr/>
        </p:nvSpPr>
        <p:spPr>
          <a:xfrm>
            <a:off x="4299550" y="2133751"/>
            <a:ext cx="3611880" cy="73152"/>
          </a:xfrm>
          <a:prstGeom prst="rect">
            <a:avLst/>
          </a:prstGeom>
          <a:solidFill>
            <a:schemeClr val="accent2"/>
          </a:solidFill>
          <a:ln w="6350">
            <a:solidFill>
              <a:srgbClr val="E0A2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2">
            <a:extLst>
              <a:ext uri="{FF2B5EF4-FFF2-40B4-BE49-F238E27FC236}">
                <a16:creationId xmlns:a16="http://schemas.microsoft.com/office/drawing/2014/main" id="{BF81159A-CE3A-4CD3-EB21-93285A02357C}"/>
              </a:ext>
            </a:extLst>
          </p:cNvPr>
          <p:cNvSpPr/>
          <p:nvPr/>
        </p:nvSpPr>
        <p:spPr>
          <a:xfrm>
            <a:off x="4592158" y="2408071"/>
            <a:ext cx="3026664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kern="0" spc="200" dirty="0">
                <a:solidFill>
                  <a:schemeClr val="accent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DELIVERABLE</a:t>
            </a:r>
            <a:endParaRPr lang="en-US" sz="12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2" name="Text 13">
            <a:extLst>
              <a:ext uri="{FF2B5EF4-FFF2-40B4-BE49-F238E27FC236}">
                <a16:creationId xmlns:a16="http://schemas.microsoft.com/office/drawing/2014/main" id="{D7C01CCB-64A7-01DC-D84C-5CA7C2CBD2E0}"/>
              </a:ext>
            </a:extLst>
          </p:cNvPr>
          <p:cNvSpPr/>
          <p:nvPr/>
        </p:nvSpPr>
        <p:spPr>
          <a:xfrm>
            <a:off x="4592158" y="2718967"/>
            <a:ext cx="3026664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Awareness</a:t>
            </a:r>
            <a:endParaRPr lang="en-US" sz="28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Text 14">
            <a:extLst>
              <a:ext uri="{FF2B5EF4-FFF2-40B4-BE49-F238E27FC236}">
                <a16:creationId xmlns:a16="http://schemas.microsoft.com/office/drawing/2014/main" id="{A82EC4E3-4DDE-3E17-1608-348EAE6BA37C}"/>
              </a:ext>
            </a:extLst>
          </p:cNvPr>
          <p:cNvSpPr/>
          <p:nvPr/>
        </p:nvSpPr>
        <p:spPr>
          <a:xfrm>
            <a:off x="4592158" y="3368191"/>
            <a:ext cx="3026664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5000"/>
              </a:lnSpc>
              <a:buNone/>
            </a:pPr>
            <a:r>
              <a:rPr lang="en-US" sz="16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Masterclass, hands-on Copilot, catalogo demo, AI Champions attivati.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Shape 15">
            <a:extLst>
              <a:ext uri="{FF2B5EF4-FFF2-40B4-BE49-F238E27FC236}">
                <a16:creationId xmlns:a16="http://schemas.microsoft.com/office/drawing/2014/main" id="{5EEDEE29-A47E-C765-5340-CA4734A64E66}"/>
              </a:ext>
            </a:extLst>
          </p:cNvPr>
          <p:cNvSpPr/>
          <p:nvPr/>
        </p:nvSpPr>
        <p:spPr>
          <a:xfrm>
            <a:off x="8158318" y="2133751"/>
            <a:ext cx="3611880" cy="2240280"/>
          </a:xfrm>
          <a:prstGeom prst="roundRect">
            <a:avLst>
              <a:gd name="adj" fmla="val 3673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16">
            <a:extLst>
              <a:ext uri="{FF2B5EF4-FFF2-40B4-BE49-F238E27FC236}">
                <a16:creationId xmlns:a16="http://schemas.microsoft.com/office/drawing/2014/main" id="{8E995A8B-037C-28EF-E098-E9ABDCFE7A3F}"/>
              </a:ext>
            </a:extLst>
          </p:cNvPr>
          <p:cNvSpPr/>
          <p:nvPr/>
        </p:nvSpPr>
        <p:spPr>
          <a:xfrm>
            <a:off x="8158318" y="2133751"/>
            <a:ext cx="3611880" cy="73152"/>
          </a:xfrm>
          <a:prstGeom prst="rect">
            <a:avLst/>
          </a:prstGeom>
          <a:solidFill>
            <a:schemeClr val="accent2"/>
          </a:solidFill>
          <a:ln w="6350">
            <a:solidFill>
              <a:srgbClr val="B5512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17">
            <a:extLst>
              <a:ext uri="{FF2B5EF4-FFF2-40B4-BE49-F238E27FC236}">
                <a16:creationId xmlns:a16="http://schemas.microsoft.com/office/drawing/2014/main" id="{A9F17EFF-0D53-C2CA-636B-55E57079D5DD}"/>
              </a:ext>
            </a:extLst>
          </p:cNvPr>
          <p:cNvSpPr/>
          <p:nvPr/>
        </p:nvSpPr>
        <p:spPr>
          <a:xfrm>
            <a:off x="8450926" y="2408071"/>
            <a:ext cx="3026664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kern="0" spc="200" dirty="0">
                <a:solidFill>
                  <a:schemeClr val="accent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OUTCOME</a:t>
            </a:r>
            <a:endParaRPr lang="en-US" sz="12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2" name="Text 18">
            <a:extLst>
              <a:ext uri="{FF2B5EF4-FFF2-40B4-BE49-F238E27FC236}">
                <a16:creationId xmlns:a16="http://schemas.microsoft.com/office/drawing/2014/main" id="{7CB72078-68AD-E26D-3663-2081B677D32D}"/>
              </a:ext>
            </a:extLst>
          </p:cNvPr>
          <p:cNvSpPr/>
          <p:nvPr/>
        </p:nvSpPr>
        <p:spPr>
          <a:xfrm>
            <a:off x="8450926" y="2718967"/>
            <a:ext cx="3026664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Ready</a:t>
            </a:r>
            <a:endParaRPr lang="en-US" sz="23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4" name="Text 19">
            <a:extLst>
              <a:ext uri="{FF2B5EF4-FFF2-40B4-BE49-F238E27FC236}">
                <a16:creationId xmlns:a16="http://schemas.microsoft.com/office/drawing/2014/main" id="{14AEB405-8019-9ED9-83BF-A3CF016844E6}"/>
              </a:ext>
            </a:extLst>
          </p:cNvPr>
          <p:cNvSpPr/>
          <p:nvPr/>
        </p:nvSpPr>
        <p:spPr>
          <a:xfrm>
            <a:off x="8450926" y="3368191"/>
            <a:ext cx="3026664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5000"/>
              </a:lnSpc>
              <a:buNone/>
            </a:pPr>
            <a:r>
              <a:rPr lang="en-US" sz="1600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Organizzazione pronta a ideare use case AI con consapevolezza reale.</a:t>
            </a:r>
            <a:endParaRPr lang="en-US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6" name="Shape 20">
            <a:extLst>
              <a:ext uri="{FF2B5EF4-FFF2-40B4-BE49-F238E27FC236}">
                <a16:creationId xmlns:a16="http://schemas.microsoft.com/office/drawing/2014/main" id="{9821D0E1-FE0E-1422-5CD4-71C38CAEF616}"/>
              </a:ext>
            </a:extLst>
          </p:cNvPr>
          <p:cNvSpPr/>
          <p:nvPr/>
        </p:nvSpPr>
        <p:spPr>
          <a:xfrm>
            <a:off x="440782" y="4648351"/>
            <a:ext cx="11329416" cy="1251222"/>
          </a:xfrm>
          <a:prstGeom prst="roundRect">
            <a:avLst>
              <a:gd name="adj" fmla="val 7368"/>
            </a:avLst>
          </a:prstGeom>
          <a:solidFill>
            <a:srgbClr val="EFE3D2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21">
            <a:extLst>
              <a:ext uri="{FF2B5EF4-FFF2-40B4-BE49-F238E27FC236}">
                <a16:creationId xmlns:a16="http://schemas.microsoft.com/office/drawing/2014/main" id="{59951833-707B-E29A-D582-AB1D6B3E0C53}"/>
              </a:ext>
            </a:extLst>
          </p:cNvPr>
          <p:cNvSpPr/>
          <p:nvPr/>
        </p:nvSpPr>
        <p:spPr>
          <a:xfrm>
            <a:off x="650482" y="4781071"/>
            <a:ext cx="10698480" cy="868680"/>
          </a:xfrm>
          <a:prstGeom prst="rect">
            <a:avLst/>
          </a:prstGeom>
          <a:noFill/>
          <a:ln/>
        </p:spPr>
        <p:txBody>
          <a:bodyPr wrap="square" numCol="3" rtlCol="0" anchor="ctr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INCLUSO </a:t>
            </a:r>
            <a:r>
              <a:rPr lang="en-US" b="1" dirty="0" err="1">
                <a:solidFill>
                  <a:schemeClr val="accent2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NELL'Ignite</a:t>
            </a:r>
            <a:endParaRPr lang="en-US" b="1" dirty="0">
              <a:solidFill>
                <a:schemeClr val="accent2"/>
              </a:solidFill>
              <a:latin typeface="Segoe UI Semibold" panose="020B0702040204020203" pitchFamily="34" charset="0"/>
              <a:ea typeface="Calibri" pitchFamily="34" charset="-122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Segoe UI Semibold" panose="020B0702040204020203" pitchFamily="34" charset="0"/>
              <a:ea typeface="Calibri" pitchFamily="34" charset="-122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Segoe UI Semibold" panose="020B0702040204020203" pitchFamily="34" charset="0"/>
              <a:ea typeface="Calibri" pitchFamily="34" charset="-122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Segoe UI Semibold" panose="020B0702040204020203" pitchFamily="34" charset="0"/>
              <a:ea typeface="Calibri" pitchFamily="34" charset="-122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A2A1E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Diagnosi</a:t>
            </a:r>
            <a:r>
              <a:rPr lang="en-US" dirty="0">
                <a:solidFill>
                  <a:srgbClr val="3A2A1E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 </a:t>
            </a:r>
            <a:r>
              <a:rPr lang="en-US" dirty="0" err="1">
                <a:solidFill>
                  <a:srgbClr val="3A2A1E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gratuita</a:t>
            </a:r>
            <a:r>
              <a:rPr lang="en-US" dirty="0">
                <a:solidFill>
                  <a:srgbClr val="3A2A1E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2A1E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Executive briefing C-Suite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2A1E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Masterclass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2A1E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Hands-on Copilot M365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A2A1E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Catalogo</a:t>
            </a:r>
            <a:r>
              <a:rPr lang="en-US" dirty="0">
                <a:solidFill>
                  <a:srgbClr val="3A2A1E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 demo per </a:t>
            </a:r>
            <a:r>
              <a:rPr lang="en-US" dirty="0" err="1">
                <a:solidFill>
                  <a:srgbClr val="3A2A1E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settore</a:t>
            </a:r>
            <a:endParaRPr lang="en-US" dirty="0">
              <a:solidFill>
                <a:srgbClr val="3A2A1E"/>
              </a:solidFill>
              <a:latin typeface="Segoe UI Semibold" panose="020B0702040204020203" pitchFamily="34" charset="0"/>
              <a:ea typeface="Calibri" pitchFamily="34" charset="-122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2A1E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AI Champions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2A1E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Baseline AI Maturity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2A1E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Roadmap verso Envision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1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F42EC-8BD2-F956-204F-21AC06F8D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66D70-0648-74F1-3936-12FBF5FE64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BE90F6D-D244-2D01-DC0E-7351F30A7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0108A08-B0B2-1605-564F-E1A806946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1511099"/>
            <a:ext cx="1907876" cy="1256809"/>
          </a:xfrm>
          <a:prstGeom prst="rect">
            <a:avLst/>
          </a:prstGeom>
        </p:spPr>
      </p:pic>
      <p:pic>
        <p:nvPicPr>
          <p:cNvPr id="9" name="Immagine 8" descr="Immagine che contiene testo, clipart, grafica vettoriale&#10;&#10;Descrizione generata automaticamente">
            <a:extLst>
              <a:ext uri="{FF2B5EF4-FFF2-40B4-BE49-F238E27FC236}">
                <a16:creationId xmlns:a16="http://schemas.microsoft.com/office/drawing/2014/main" id="{C67348A5-8B21-A29B-2D2E-4CE3171BC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9" y="2993311"/>
            <a:ext cx="1322004" cy="773247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5ECB9DC6-F89B-11E8-9D19-ED66BFCC6648}"/>
              </a:ext>
            </a:extLst>
          </p:cNvPr>
          <p:cNvSpPr/>
          <p:nvPr/>
        </p:nvSpPr>
        <p:spPr>
          <a:xfrm>
            <a:off x="822960" y="442144"/>
            <a:ext cx="10515600" cy="1554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050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Tra 24 mesi sarete un caso da studiare —</a:t>
            </a:r>
            <a:endParaRPr lang="en-US" sz="40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50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o un caso da non ripetere.</a:t>
            </a:r>
            <a:endParaRPr lang="en-US" sz="40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E5374784-950D-E235-8995-B515AFA643B5}"/>
              </a:ext>
            </a:extLst>
          </p:cNvPr>
          <p:cNvSpPr/>
          <p:nvPr/>
        </p:nvSpPr>
        <p:spPr>
          <a:xfrm>
            <a:off x="822960" y="1996624"/>
            <a:ext cx="96926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50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La differenza non la farà la tecnologia: sarà commodity.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La farà la velocità con cui deciderete di iniziare il viaggio, con il partner giusto.</a:t>
            </a:r>
            <a:endParaRPr lang="en-US" sz="20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Shape 3">
            <a:extLst>
              <a:ext uri="{FF2B5EF4-FFF2-40B4-BE49-F238E27FC236}">
                <a16:creationId xmlns:a16="http://schemas.microsoft.com/office/drawing/2014/main" id="{48CB034B-A99A-0CC0-00B0-4FD7659BE53A}"/>
              </a:ext>
            </a:extLst>
          </p:cNvPr>
          <p:cNvSpPr/>
          <p:nvPr/>
        </p:nvSpPr>
        <p:spPr>
          <a:xfrm>
            <a:off x="822960" y="3426424"/>
            <a:ext cx="5760720" cy="914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6350">
            <a:solidFill>
              <a:srgbClr val="C75D3A"/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9D500FD9-6E28-49E2-183F-406C13A626C2}"/>
              </a:ext>
            </a:extLst>
          </p:cNvPr>
          <p:cNvSpPr/>
          <p:nvPr/>
        </p:nvSpPr>
        <p:spPr>
          <a:xfrm>
            <a:off x="6790356" y="3421344"/>
            <a:ext cx="47548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bg1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Grazie. Ora le vostre domande →</a:t>
            </a:r>
            <a:endParaRPr lang="en-US" sz="2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865E9D4E-D97F-90C7-37CE-37FBA2A05700}"/>
              </a:ext>
            </a:extLst>
          </p:cNvPr>
          <p:cNvSpPr/>
          <p:nvPr/>
        </p:nvSpPr>
        <p:spPr>
          <a:xfrm>
            <a:off x="926298" y="3426424"/>
            <a:ext cx="576072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algn="ctr"/>
            <a:r>
              <a:rPr lang="en-US" sz="2000" b="1" dirty="0" err="1">
                <a:solidFill>
                  <a:srgbClr val="FFF8EF"/>
                </a:solidFill>
                <a:latin typeface="Georgia"/>
                <a:ea typeface="Georgia" pitchFamily="34" charset="-122"/>
                <a:cs typeface="Georgia" pitchFamily="34" charset="-120"/>
              </a:rPr>
              <a:t>Compila</a:t>
            </a:r>
            <a:r>
              <a:rPr lang="en-US" sz="2000" b="1" dirty="0">
                <a:solidFill>
                  <a:srgbClr val="FFF8EF"/>
                </a:solidFill>
                <a:latin typeface="Georgia"/>
                <a:ea typeface="Georgia" pitchFamily="34" charset="-122"/>
                <a:cs typeface="Georgia" pitchFamily="34" charset="-120"/>
              </a:rPr>
              <a:t> subito il form per </a:t>
            </a:r>
            <a:r>
              <a:rPr lang="en-US" sz="2000" b="1" dirty="0" err="1">
                <a:solidFill>
                  <a:srgbClr val="FFF8EF"/>
                </a:solidFill>
                <a:latin typeface="Georgia"/>
                <a:ea typeface="Georgia" pitchFamily="34" charset="-122"/>
                <a:cs typeface="Georgia" pitchFamily="34" charset="-120"/>
              </a:rPr>
              <a:t>valutare</a:t>
            </a:r>
            <a:r>
              <a:rPr lang="en-US" sz="2000" b="1" dirty="0">
                <a:solidFill>
                  <a:srgbClr val="FFF8EF"/>
                </a:solidFill>
                <a:latin typeface="Georgia"/>
                <a:ea typeface="Georgia" pitchFamily="34" charset="-122"/>
                <a:cs typeface="Georgia" pitchFamily="34" charset="-120"/>
              </a:rPr>
              <a:t> la </a:t>
            </a:r>
            <a:r>
              <a:rPr lang="en-US" sz="2000" b="1" dirty="0" err="1">
                <a:solidFill>
                  <a:srgbClr val="FFF8EF"/>
                </a:solidFill>
                <a:latin typeface="Georgia"/>
                <a:ea typeface="Georgia" pitchFamily="34" charset="-122"/>
                <a:cs typeface="Georgia" pitchFamily="34" charset="-120"/>
              </a:rPr>
              <a:t>tua</a:t>
            </a:r>
            <a:r>
              <a:rPr lang="en-US" sz="2000" b="1" dirty="0">
                <a:solidFill>
                  <a:srgbClr val="FFF8EF"/>
                </a:solidFill>
                <a:latin typeface="Georgia"/>
                <a:ea typeface="Georgia" pitchFamily="34" charset="-122"/>
                <a:cs typeface="Georgia" pitchFamily="34" charset="-120"/>
              </a:rPr>
              <a:t> AI Readiness</a:t>
            </a:r>
            <a:endParaRPr lang="en-US" sz="2000" b="1" dirty="0">
              <a:solidFill>
                <a:srgbClr val="FFF8EF"/>
              </a:solidFill>
              <a:latin typeface="Georgi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FD0849-E953-1CF4-921C-E4F476AB7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89" y="4506626"/>
            <a:ext cx="1955412" cy="19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9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998CF3-9843-83E4-4076-231D6AB5C2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F2C7B1-A6A9-5BF8-E4C0-50E9219EF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067D50A-6277-BC26-6C77-39042B4C9CE1}"/>
              </a:ext>
            </a:extLst>
          </p:cNvPr>
          <p:cNvSpPr/>
          <p:nvPr/>
        </p:nvSpPr>
        <p:spPr>
          <a:xfrm>
            <a:off x="-83820" y="-198120"/>
            <a:ext cx="4206240" cy="7162800"/>
          </a:xfrm>
          <a:prstGeom prst="rect">
            <a:avLst/>
          </a:prstGeom>
          <a:solidFill>
            <a:srgbClr val="BEC8E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cartone animato, schermata&#10;&#10;Descrizione generata automaticamente" hidden="1">
            <a:extLst>
              <a:ext uri="{FF2B5EF4-FFF2-40B4-BE49-F238E27FC236}">
                <a16:creationId xmlns:a16="http://schemas.microsoft.com/office/drawing/2014/main" id="{21CF90E7-BD2E-3DAF-4881-83A7789EB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278909"/>
            <a:ext cx="4978401" cy="3579091"/>
          </a:xfrm>
          <a:prstGeom prst="rect">
            <a:avLst/>
          </a:prstGeom>
        </p:spPr>
      </p:pic>
      <p:pic>
        <p:nvPicPr>
          <p:cNvPr id="3" name="Immagine 2" descr="Immagine che contiene automa meccanico, macchina, robot&#10;&#10;Descrizione generata automaticamente" hidden="1">
            <a:extLst>
              <a:ext uri="{FF2B5EF4-FFF2-40B4-BE49-F238E27FC236}">
                <a16:creationId xmlns:a16="http://schemas.microsoft.com/office/drawing/2014/main" id="{78E11763-79F7-139E-91E4-84535D612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480" y="-57619"/>
            <a:ext cx="5941322" cy="7046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F4B6DA-BD78-5768-44A5-563E372F2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29119">
            <a:off x="1410566" y="-1240558"/>
            <a:ext cx="14937436" cy="9958291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BCDB180B-F670-2C38-F56A-B35D6F50098B}"/>
              </a:ext>
            </a:extLst>
          </p:cNvPr>
          <p:cNvSpPr txBox="1">
            <a:spLocks/>
          </p:cNvSpPr>
          <p:nvPr/>
        </p:nvSpPr>
        <p:spPr>
          <a:xfrm rot="1118330">
            <a:off x="4210356" y="3837379"/>
            <a:ext cx="9048815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en-US" sz="3733" b="1" kern="1200" dirty="0">
                <a:solidFill>
                  <a:srgbClr val="F78A0A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3800" b="1" i="0" u="none" strike="noStrike" kern="1200" cap="none" spc="0" normalizeH="0" baseline="0" noProof="0">
                <a:ln>
                  <a:noFill/>
                </a:ln>
                <a:solidFill>
                  <a:srgbClr val="F0801A"/>
                </a:solidFill>
                <a:effectLst/>
                <a:uLnTx/>
                <a:uFillTx/>
                <a:latin typeface="Nunito ExtraBold" pitchFamily="2" charset="0"/>
                <a:ea typeface="+mj-ea"/>
                <a:cs typeface="Segoe UI Light" panose="020B0502040204020203" pitchFamily="34" charset="0"/>
              </a:rPr>
              <a:t>Q&amp;A</a:t>
            </a:r>
            <a:endParaRPr kumimoji="0" lang="it-IT" sz="13800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pic>
        <p:nvPicPr>
          <p:cNvPr id="14" name="Immagine 15">
            <a:extLst>
              <a:ext uri="{FF2B5EF4-FFF2-40B4-BE49-F238E27FC236}">
                <a16:creationId xmlns:a16="http://schemas.microsoft.com/office/drawing/2014/main" id="{06316E83-C629-0A9C-615C-6EBAB5011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1225">
            <a:off x="6184015" y="1186945"/>
            <a:ext cx="3387066" cy="1106097"/>
          </a:xfrm>
          <a:prstGeom prst="rect">
            <a:avLst/>
          </a:prstGeom>
        </p:spPr>
      </p:pic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F4C45403-22AF-E7C5-BAC8-658C5052C54B}"/>
              </a:ext>
            </a:extLst>
          </p:cNvPr>
          <p:cNvSpPr txBox="1">
            <a:spLocks/>
          </p:cNvSpPr>
          <p:nvPr/>
        </p:nvSpPr>
        <p:spPr>
          <a:xfrm rot="1091903">
            <a:off x="8218692" y="5957273"/>
            <a:ext cx="3639283" cy="9100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68106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100" u="sng" kern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mauro.maniforti</a:t>
            </a:r>
            <a:r>
              <a:rPr lang="en-US" sz="1100" u="sng" kern="0" dirty="0">
                <a:latin typeface="Segoe UI Semibold" panose="020B0702040204020203" pitchFamily="34" charset="0"/>
                <a:cs typeface="Segoe UI Semibold" panose="020B07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@eos-solutions.it</a:t>
            </a:r>
            <a:endParaRPr lang="en-US" sz="1100" u="sng" kern="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buClr>
                <a:srgbClr val="F68106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1100" u="sng" kern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bastiano.digioia@eos-solutions.it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3663E4-50E0-DDF2-66A2-14AB4A0DEF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407" y="427358"/>
            <a:ext cx="4243751" cy="352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14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upola&#10;&#10;Descrizione generata automaticamente">
            <a:extLst>
              <a:ext uri="{FF2B5EF4-FFF2-40B4-BE49-F238E27FC236}">
                <a16:creationId xmlns:a16="http://schemas.microsoft.com/office/drawing/2014/main" id="{CFBFA606-67B9-249B-FDE7-A2FE56079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7C4D7F6-6487-4299-B0E6-68044B4E6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72" y="384977"/>
            <a:ext cx="10637119" cy="714380"/>
          </a:xfrm>
        </p:spPr>
        <p:txBody>
          <a:bodyPr/>
          <a:lstStyle/>
          <a:p>
            <a:r>
              <a:rPr lang="it-IT" dirty="0"/>
              <a:t>Grazie!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FDEC6C8E-DCB4-FB56-9768-6542C16B5C29}"/>
              </a:ext>
            </a:extLst>
          </p:cNvPr>
          <p:cNvCxnSpPr>
            <a:cxnSpLocks/>
          </p:cNvCxnSpPr>
          <p:nvPr/>
        </p:nvCxnSpPr>
        <p:spPr>
          <a:xfrm flipH="1">
            <a:off x="1478830" y="1047036"/>
            <a:ext cx="1440160" cy="0"/>
          </a:xfrm>
          <a:prstGeom prst="line">
            <a:avLst/>
          </a:prstGeom>
          <a:ln w="28575">
            <a:solidFill>
              <a:srgbClr val="F681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8457568E-DA43-C620-3623-B4023EA79BDF}"/>
              </a:ext>
            </a:extLst>
          </p:cNvPr>
          <p:cNvSpPr/>
          <p:nvPr/>
        </p:nvSpPr>
        <p:spPr>
          <a:xfrm>
            <a:off x="2787072" y="5157192"/>
            <a:ext cx="22322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BD4D266-947E-775A-6C8E-FCA16D44C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85" b="15218"/>
          <a:stretch/>
        </p:blipFill>
        <p:spPr>
          <a:xfrm>
            <a:off x="2595418" y="1332234"/>
            <a:ext cx="3270104" cy="427239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9B25C75-5209-D172-5FE6-4AFF2FB7F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462" y="545172"/>
            <a:ext cx="3387066" cy="110836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624FD65-53D6-5702-F9B2-5C1432627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8883" y="5157192"/>
            <a:ext cx="1342154" cy="121433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BC16B2F-9DF7-3897-92B6-0B20E86F6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525346">
            <a:off x="9073139" y="3826715"/>
            <a:ext cx="437638" cy="71438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B7C610B-27EA-D697-3F77-9832C36D6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365501">
            <a:off x="5172490" y="598741"/>
            <a:ext cx="526832" cy="97957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5BCAA20-857C-6D1E-7D5A-FE0E5E412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3169">
            <a:off x="3953840" y="1998944"/>
            <a:ext cx="4528026" cy="3761299"/>
          </a:xfrm>
          <a:prstGeom prst="rect">
            <a:avLst/>
          </a:prstGeom>
        </p:spPr>
      </p:pic>
      <p:pic>
        <p:nvPicPr>
          <p:cNvPr id="9" name="Immagine 8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56536096-F046-44F2-A09A-9E4CD3A8D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01" y="1631890"/>
            <a:ext cx="1045381" cy="60850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46F6296-A81B-21C8-5CE9-69095EFF7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429"/>
          <a:stretch/>
        </p:blipFill>
        <p:spPr>
          <a:xfrm>
            <a:off x="887366" y="5435706"/>
            <a:ext cx="4534559" cy="93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70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998CF3-9843-83E4-4076-231D6AB5C2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F2C7B1-A6A9-5BF8-E4C0-50E9219EF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CDB180B-F670-2C38-F56A-B35D6F50098B}"/>
              </a:ext>
            </a:extLst>
          </p:cNvPr>
          <p:cNvSpPr txBox="1">
            <a:spLocks/>
          </p:cNvSpPr>
          <p:nvPr/>
        </p:nvSpPr>
        <p:spPr>
          <a:xfrm>
            <a:off x="1571592" y="3071810"/>
            <a:ext cx="9048815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en-US" sz="3733" b="1" kern="1200" dirty="0">
                <a:solidFill>
                  <a:srgbClr val="F78A0A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4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EOS Customer Academy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BB37DE2-AA64-287F-B1BC-7893F4B98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484" y="3524793"/>
            <a:ext cx="2940720" cy="1937192"/>
          </a:xfrm>
          <a:prstGeom prst="rect">
            <a:avLst/>
          </a:prstGeom>
        </p:spPr>
      </p:pic>
      <p:pic>
        <p:nvPicPr>
          <p:cNvPr id="9" name="Immagine 8" descr="Immagine che contiene testo, clipart, grafica vettoriale&#10;&#10;Descrizione generata automaticamente">
            <a:extLst>
              <a:ext uri="{FF2B5EF4-FFF2-40B4-BE49-F238E27FC236}">
                <a16:creationId xmlns:a16="http://schemas.microsoft.com/office/drawing/2014/main" id="{454645E9-F724-03CE-F7F6-B75B73CA3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984907"/>
            <a:ext cx="1962496" cy="11478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C215B72-CA71-FAA8-3723-850D44D4B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297" y="6792624"/>
            <a:ext cx="2885639" cy="23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4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D2298D-6596-4567-8C6A-A21A0CFCC8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3600" b="0" dirty="0"/>
              <a:t>Agenda</a:t>
            </a:r>
          </a:p>
        </p:txBody>
      </p:sp>
      <p:pic>
        <p:nvPicPr>
          <p:cNvPr id="3" name="Immagine 2" descr="Immagine che contiene microfono&#10;&#10;Descrizione generata automaticamente">
            <a:extLst>
              <a:ext uri="{FF2B5EF4-FFF2-40B4-BE49-F238E27FC236}">
                <a16:creationId xmlns:a16="http://schemas.microsoft.com/office/drawing/2014/main" id="{5F93E40A-12E7-E6CC-8D57-E00BB4194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12" y="-7625"/>
            <a:ext cx="4923488" cy="6865624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5DCB0BEE-84A8-4279-5EB5-A11D09FB32C0}"/>
              </a:ext>
            </a:extLst>
          </p:cNvPr>
          <p:cNvSpPr txBox="1"/>
          <p:nvPr/>
        </p:nvSpPr>
        <p:spPr>
          <a:xfrm>
            <a:off x="614403" y="1769550"/>
            <a:ext cx="6121373" cy="408623"/>
          </a:xfrm>
          <a:prstGeom prst="roundRect">
            <a:avLst/>
          </a:prstGeom>
          <a:solidFill>
            <a:srgbClr val="F6810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defTabSz="1218987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N" b="1" dirty="0"/>
              <a:t>Cosa è </a:t>
            </a:r>
            <a:r>
              <a:rPr lang="en-IN" b="1" dirty="0" err="1"/>
              <a:t>una</a:t>
            </a:r>
            <a:r>
              <a:rPr lang="en-IN" b="1" dirty="0"/>
              <a:t> Frontier Firm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EC778690-ACC2-0F18-13B3-0314211A3A8B}"/>
              </a:ext>
            </a:extLst>
          </p:cNvPr>
          <p:cNvSpPr txBox="1"/>
          <p:nvPr/>
        </p:nvSpPr>
        <p:spPr>
          <a:xfrm>
            <a:off x="614404" y="2549434"/>
            <a:ext cx="6121373" cy="408623"/>
          </a:xfrm>
          <a:prstGeom prst="roundRect">
            <a:avLst/>
          </a:prstGeom>
          <a:solidFill>
            <a:srgbClr val="F68106"/>
          </a:solidFill>
        </p:spPr>
        <p:txBody>
          <a:bodyPr wrap="square" rtlCol="0">
            <a:spAutoFit/>
          </a:bodyPr>
          <a:lstStyle/>
          <a:p>
            <a:pPr defTabSz="1218987"/>
            <a:r>
              <a:rPr lang="en-IN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Come </a:t>
            </a:r>
            <a:r>
              <a:rPr lang="en-IN" sz="1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diventare</a:t>
            </a:r>
            <a:r>
              <a:rPr lang="en-IN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N" sz="1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una</a:t>
            </a:r>
            <a:r>
              <a:rPr lang="en-IN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Frontier Firm con EOS</a:t>
            </a:r>
          </a:p>
        </p:txBody>
      </p:sp>
    </p:spTree>
    <p:extLst>
      <p:ext uri="{BB962C8B-B14F-4D97-AF65-F5344CB8AC3E}">
        <p14:creationId xmlns:p14="http://schemas.microsoft.com/office/powerpoint/2010/main" val="303284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998CF3-9843-83E4-4076-231D6AB5C2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F2C7B1-A6A9-5BF8-E4C0-50E9219EF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CDB180B-F670-2C38-F56A-B35D6F50098B}"/>
              </a:ext>
            </a:extLst>
          </p:cNvPr>
          <p:cNvSpPr txBox="1">
            <a:spLocks/>
          </p:cNvSpPr>
          <p:nvPr/>
        </p:nvSpPr>
        <p:spPr>
          <a:xfrm>
            <a:off x="1571592" y="3071810"/>
            <a:ext cx="9048815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en-US" sz="3733" b="1" kern="1200" dirty="0">
                <a:solidFill>
                  <a:srgbClr val="F78A0A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Cosa è una Frontier Firm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BB37DE2-AA64-287F-B1BC-7893F4B98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484" y="3524793"/>
            <a:ext cx="2940720" cy="1937192"/>
          </a:xfrm>
          <a:prstGeom prst="rect">
            <a:avLst/>
          </a:prstGeom>
        </p:spPr>
      </p:pic>
      <p:pic>
        <p:nvPicPr>
          <p:cNvPr id="9" name="Immagine 8" descr="Immagine che contiene testo, clipart, grafica vettoriale&#10;&#10;Descrizione generata automaticamente">
            <a:extLst>
              <a:ext uri="{FF2B5EF4-FFF2-40B4-BE49-F238E27FC236}">
                <a16:creationId xmlns:a16="http://schemas.microsoft.com/office/drawing/2014/main" id="{454645E9-F724-03CE-F7F6-B75B73CA3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984907"/>
            <a:ext cx="1962496" cy="11478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C215B72-CA71-FAA8-3723-850D44D4B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297" y="6792624"/>
            <a:ext cx="2885639" cy="23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89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2FA016-5470-F400-AEF7-D575C15A7B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Diventare una </a:t>
            </a:r>
            <a:r>
              <a:rPr lang="it-IT" dirty="0" err="1"/>
              <a:t>Frontier</a:t>
            </a:r>
            <a:r>
              <a:rPr lang="it-IT" dirty="0"/>
              <a:t> Firm</a:t>
            </a:r>
          </a:p>
        </p:txBody>
      </p:sp>
      <p:pic>
        <p:nvPicPr>
          <p:cNvPr id="4" name="Picture 3" descr="The image depicts a futuristic office setting with a man standing in front of a holographic computer screen, surrounded by robotic figures and a city skyline, symbolizing a focus on technological advancement and digital progress.&#10;&#10;AI-generated content may be incorrect.">
            <a:extLst>
              <a:ext uri="{FF2B5EF4-FFF2-40B4-BE49-F238E27FC236}">
                <a16:creationId xmlns:a16="http://schemas.microsoft.com/office/drawing/2014/main" id="{7C4B265F-7273-0CE9-BD5D-244FE3905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960" y="0"/>
            <a:ext cx="4572000" cy="68580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28C6EFD-4F45-DD40-792C-55E3A8E20446}"/>
              </a:ext>
            </a:extLst>
          </p:cNvPr>
          <p:cNvSpPr txBox="1">
            <a:spLocks/>
          </p:cNvSpPr>
          <p:nvPr/>
        </p:nvSpPr>
        <p:spPr>
          <a:xfrm>
            <a:off x="175612" y="1839600"/>
            <a:ext cx="7252138" cy="280692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indent="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2000" spc="0" baseline="0">
                <a:latin typeface="Segoe Pro Light" panose="020B0302040504020203" pitchFamily="34" charset="0"/>
                <a:cs typeface="Segoe UI Semilight" panose="020B0402040204020203" pitchFamily="34" charset="0"/>
              </a:defRPr>
            </a:lvl1pPr>
            <a:lvl2pPr marL="265176" marR="0" indent="-128016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400" spc="0" baseline="0"/>
            </a:lvl2pPr>
            <a:lvl3pPr marL="384048" marR="0" indent="-118872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2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0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8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it-IT" sz="24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Una </a:t>
            </a:r>
            <a:r>
              <a:rPr kumimoji="0" lang="it-IT" sz="2400" b="0" i="0" u="none" strike="noStrike" kern="1200" cap="none" spc="-50" normalizeH="0" baseline="0" noProof="0" dirty="0" err="1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Frontier</a:t>
            </a:r>
            <a:r>
              <a:rPr kumimoji="0" lang="it-IT" sz="24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kumimoji="0" lang="it-IT" sz="2400" b="0" i="0" u="none" strike="noStrike" kern="1200" cap="none" spc="-50" normalizeH="0" baseline="0" noProof="0" dirty="0" err="1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Firm</a:t>
            </a:r>
            <a:r>
              <a:rPr kumimoji="0" lang="it-IT" sz="24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 è un’azienda che non si limita a usare l’AI: la trasforma nel suo motore operativo.</a:t>
            </a:r>
          </a:p>
          <a:p>
            <a:pPr algn="ctr">
              <a:defRPr/>
            </a:pPr>
            <a:endParaRPr lang="it-IT" sz="2400" spc="-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defRPr/>
            </a:pPr>
            <a:endParaRPr lang="it-IT" sz="2400" spc="-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defRPr/>
            </a:pPr>
            <a:r>
              <a:rPr lang="it-IT" sz="2400" spc="-5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Qui le persone decidono cosa fare, e gli agenti AI lo fanno accadere. È il punto in cui l’innovazione non accelera soltanto, cambia direzione</a:t>
            </a:r>
            <a:endParaRPr lang="en-US" sz="2400" spc="-5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510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9CB28-ECE8-49E6-AE9B-0431665BA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Le </a:t>
            </a:r>
            <a:r>
              <a:rPr lang="it-IT" dirty="0" err="1"/>
              <a:t>Frontier</a:t>
            </a:r>
            <a:r>
              <a:rPr lang="it-IT" dirty="0"/>
              <a:t> Firm sono il nuovo standard competitivo</a:t>
            </a:r>
            <a:endParaRPr lang="en-US" dirty="0"/>
          </a:p>
        </p:txBody>
      </p:sp>
      <p:sp>
        <p:nvSpPr>
          <p:cNvPr id="4" name="Shape 5">
            <a:extLst>
              <a:ext uri="{FF2B5EF4-FFF2-40B4-BE49-F238E27FC236}">
                <a16:creationId xmlns:a16="http://schemas.microsoft.com/office/drawing/2014/main" id="{1DA2AD11-4B11-6396-E3AA-7CE765762E9F}"/>
              </a:ext>
            </a:extLst>
          </p:cNvPr>
          <p:cNvSpPr/>
          <p:nvPr/>
        </p:nvSpPr>
        <p:spPr>
          <a:xfrm>
            <a:off x="406065" y="2074893"/>
            <a:ext cx="3611880" cy="3154680"/>
          </a:xfrm>
          <a:prstGeom prst="roundRect">
            <a:avLst>
              <a:gd name="adj" fmla="val 2609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6">
            <a:extLst>
              <a:ext uri="{FF2B5EF4-FFF2-40B4-BE49-F238E27FC236}">
                <a16:creationId xmlns:a16="http://schemas.microsoft.com/office/drawing/2014/main" id="{0C457EF6-CC12-C92E-3BB6-2EC9D781D335}"/>
              </a:ext>
            </a:extLst>
          </p:cNvPr>
          <p:cNvSpPr/>
          <p:nvPr/>
        </p:nvSpPr>
        <p:spPr>
          <a:xfrm>
            <a:off x="406065" y="2074893"/>
            <a:ext cx="3611880" cy="73152"/>
          </a:xfrm>
          <a:prstGeom prst="rect">
            <a:avLst/>
          </a:prstGeom>
          <a:solidFill>
            <a:srgbClr val="EFE3D2"/>
          </a:solidFill>
          <a:ln w="6350">
            <a:solidFill>
              <a:srgbClr val="EFE3D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247DA20D-AF45-8B07-CE20-F9468E1FE059}"/>
              </a:ext>
            </a:extLst>
          </p:cNvPr>
          <p:cNvSpPr/>
          <p:nvPr/>
        </p:nvSpPr>
        <p:spPr>
          <a:xfrm>
            <a:off x="698673" y="2367501"/>
            <a:ext cx="3026664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kern="0" spc="200" dirty="0">
                <a:solidFill>
                  <a:srgbClr val="B5512F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IERI</a:t>
            </a: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43318D4F-C027-0669-376E-AF1C794A0478}"/>
              </a:ext>
            </a:extLst>
          </p:cNvPr>
          <p:cNvSpPr/>
          <p:nvPr/>
        </p:nvSpPr>
        <p:spPr>
          <a:xfrm>
            <a:off x="698673" y="2751549"/>
            <a:ext cx="3026664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AI-Aware</a:t>
            </a: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C742345B-7A76-824C-EC9C-930E8A8D86C2}"/>
              </a:ext>
            </a:extLst>
          </p:cNvPr>
          <p:cNvSpPr/>
          <p:nvPr/>
        </p:nvSpPr>
        <p:spPr>
          <a:xfrm>
            <a:off x="698673" y="3446493"/>
            <a:ext cx="3026664" cy="1554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5000"/>
              </a:lnSpc>
              <a:buNone/>
            </a:pPr>
            <a:r>
              <a:rPr lang="en-US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L'AI esiste, qualcuno la usa in modo individuale. Niente strategia, niente governance.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Shape 10">
            <a:extLst>
              <a:ext uri="{FF2B5EF4-FFF2-40B4-BE49-F238E27FC236}">
                <a16:creationId xmlns:a16="http://schemas.microsoft.com/office/drawing/2014/main" id="{A914763C-D077-F408-F9EA-9AD01DE1D25A}"/>
              </a:ext>
            </a:extLst>
          </p:cNvPr>
          <p:cNvSpPr/>
          <p:nvPr/>
        </p:nvSpPr>
        <p:spPr>
          <a:xfrm>
            <a:off x="4264833" y="2074893"/>
            <a:ext cx="3611880" cy="3154680"/>
          </a:xfrm>
          <a:prstGeom prst="roundRect">
            <a:avLst>
              <a:gd name="adj" fmla="val 2609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1">
            <a:extLst>
              <a:ext uri="{FF2B5EF4-FFF2-40B4-BE49-F238E27FC236}">
                <a16:creationId xmlns:a16="http://schemas.microsoft.com/office/drawing/2014/main" id="{8465BAE9-C7B5-86C2-811D-4AC3191E6AE5}"/>
              </a:ext>
            </a:extLst>
          </p:cNvPr>
          <p:cNvSpPr/>
          <p:nvPr/>
        </p:nvSpPr>
        <p:spPr>
          <a:xfrm>
            <a:off x="4264833" y="2074893"/>
            <a:ext cx="3611880" cy="73152"/>
          </a:xfrm>
          <a:prstGeom prst="rect">
            <a:avLst/>
          </a:prstGeom>
          <a:solidFill>
            <a:srgbClr val="E0A24E"/>
          </a:solidFill>
          <a:ln w="6350">
            <a:solidFill>
              <a:srgbClr val="E0A2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2">
            <a:extLst>
              <a:ext uri="{FF2B5EF4-FFF2-40B4-BE49-F238E27FC236}">
                <a16:creationId xmlns:a16="http://schemas.microsoft.com/office/drawing/2014/main" id="{7A8237C9-94C8-065E-8536-B47A2B42BBCE}"/>
              </a:ext>
            </a:extLst>
          </p:cNvPr>
          <p:cNvSpPr/>
          <p:nvPr/>
        </p:nvSpPr>
        <p:spPr>
          <a:xfrm>
            <a:off x="4557441" y="2367501"/>
            <a:ext cx="3026664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kern="0" spc="200" dirty="0">
                <a:solidFill>
                  <a:srgbClr val="B5512F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OGGI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Text 13">
            <a:extLst>
              <a:ext uri="{FF2B5EF4-FFF2-40B4-BE49-F238E27FC236}">
                <a16:creationId xmlns:a16="http://schemas.microsoft.com/office/drawing/2014/main" id="{F2805FD7-1157-CDEC-1D4E-0D444F0626E3}"/>
              </a:ext>
            </a:extLst>
          </p:cNvPr>
          <p:cNvSpPr/>
          <p:nvPr/>
        </p:nvSpPr>
        <p:spPr>
          <a:xfrm>
            <a:off x="4557441" y="2751549"/>
            <a:ext cx="3026664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AI-Operating</a:t>
            </a: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2" name="Text 14">
            <a:extLst>
              <a:ext uri="{FF2B5EF4-FFF2-40B4-BE49-F238E27FC236}">
                <a16:creationId xmlns:a16="http://schemas.microsoft.com/office/drawing/2014/main" id="{ACF2F589-4812-61C5-2BF0-E1818F012924}"/>
              </a:ext>
            </a:extLst>
          </p:cNvPr>
          <p:cNvSpPr/>
          <p:nvPr/>
        </p:nvSpPr>
        <p:spPr>
          <a:xfrm>
            <a:off x="4557441" y="3446493"/>
            <a:ext cx="3026664" cy="1554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5000"/>
              </a:lnSpc>
              <a:buNone/>
            </a:pPr>
            <a:r>
              <a:rPr lang="en-US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Casi d'uso isolati in produzione. Copilot M365 diffuso. Manca l'integrazione nei processi.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Shape 15">
            <a:extLst>
              <a:ext uri="{FF2B5EF4-FFF2-40B4-BE49-F238E27FC236}">
                <a16:creationId xmlns:a16="http://schemas.microsoft.com/office/drawing/2014/main" id="{91791D09-19EE-F97E-6774-4434804625CA}"/>
              </a:ext>
            </a:extLst>
          </p:cNvPr>
          <p:cNvSpPr/>
          <p:nvPr/>
        </p:nvSpPr>
        <p:spPr>
          <a:xfrm>
            <a:off x="8123601" y="2074893"/>
            <a:ext cx="3611880" cy="3154680"/>
          </a:xfrm>
          <a:prstGeom prst="roundRect">
            <a:avLst>
              <a:gd name="adj" fmla="val 2609"/>
            </a:avLst>
          </a:prstGeom>
          <a:solidFill>
            <a:srgbClr val="FFFCF7"/>
          </a:solidFill>
          <a:ln w="12700">
            <a:solidFill>
              <a:srgbClr val="E6DA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6D86FD74-4511-D8B1-F7E7-A62531EDA630}"/>
              </a:ext>
            </a:extLst>
          </p:cNvPr>
          <p:cNvSpPr/>
          <p:nvPr/>
        </p:nvSpPr>
        <p:spPr>
          <a:xfrm>
            <a:off x="8123601" y="2074893"/>
            <a:ext cx="3611880" cy="73152"/>
          </a:xfrm>
          <a:prstGeom prst="rect">
            <a:avLst/>
          </a:prstGeom>
          <a:solidFill>
            <a:srgbClr val="C75D3A"/>
          </a:solidFill>
          <a:ln w="6350">
            <a:solidFill>
              <a:srgbClr val="C75D3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17">
            <a:extLst>
              <a:ext uri="{FF2B5EF4-FFF2-40B4-BE49-F238E27FC236}">
                <a16:creationId xmlns:a16="http://schemas.microsoft.com/office/drawing/2014/main" id="{817AC843-CC6E-1248-958F-96E5CD313753}"/>
              </a:ext>
            </a:extLst>
          </p:cNvPr>
          <p:cNvSpPr/>
          <p:nvPr/>
        </p:nvSpPr>
        <p:spPr>
          <a:xfrm>
            <a:off x="8416209" y="2367501"/>
            <a:ext cx="3026664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kern="0" spc="200" dirty="0">
                <a:solidFill>
                  <a:srgbClr val="B5512F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DOMANI · GIÀ QUI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Text 18">
            <a:extLst>
              <a:ext uri="{FF2B5EF4-FFF2-40B4-BE49-F238E27FC236}">
                <a16:creationId xmlns:a16="http://schemas.microsoft.com/office/drawing/2014/main" id="{489F8A2C-6B59-9E2B-E345-42485B6BF67A}"/>
              </a:ext>
            </a:extLst>
          </p:cNvPr>
          <p:cNvSpPr/>
          <p:nvPr/>
        </p:nvSpPr>
        <p:spPr>
          <a:xfrm>
            <a:off x="8416209" y="2751549"/>
            <a:ext cx="3026664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B1D14"/>
                </a:solidFill>
                <a:latin typeface="Segoe UI Semibold" panose="020B0702040204020203" pitchFamily="34" charset="0"/>
                <a:ea typeface="Georgia" pitchFamily="34" charset="-122"/>
                <a:cs typeface="Segoe UI Semibold" panose="020B0702040204020203" pitchFamily="34" charset="0"/>
              </a:rPr>
              <a:t>Frontier Firm</a:t>
            </a: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2" name="Text 19">
            <a:extLst>
              <a:ext uri="{FF2B5EF4-FFF2-40B4-BE49-F238E27FC236}">
                <a16:creationId xmlns:a16="http://schemas.microsoft.com/office/drawing/2014/main" id="{050EFA6C-0B29-EC3D-D867-4447CFFE9FEA}"/>
              </a:ext>
            </a:extLst>
          </p:cNvPr>
          <p:cNvSpPr/>
          <p:nvPr/>
        </p:nvSpPr>
        <p:spPr>
          <a:xfrm>
            <a:off x="8416209" y="3446493"/>
            <a:ext cx="3026664" cy="1554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5000"/>
              </a:lnSpc>
              <a:buNone/>
            </a:pPr>
            <a:r>
              <a:rPr lang="en-US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Agenti AI accanto agli umani. Processi nativamente AI. Dati come infrastruttura critica.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4" name="Text 20">
            <a:extLst>
              <a:ext uri="{FF2B5EF4-FFF2-40B4-BE49-F238E27FC236}">
                <a16:creationId xmlns:a16="http://schemas.microsoft.com/office/drawing/2014/main" id="{826DEC30-9D3D-7128-BFD1-4BBA540803B5}"/>
              </a:ext>
            </a:extLst>
          </p:cNvPr>
          <p:cNvSpPr/>
          <p:nvPr/>
        </p:nvSpPr>
        <p:spPr>
          <a:xfrm>
            <a:off x="406065" y="5503893"/>
            <a:ext cx="112471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i="1" dirty="0">
                <a:solidFill>
                  <a:srgbClr val="2B1D14"/>
                </a:solidFill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La frontiera non è uno stato futuro: per chi è partito 18 mesi fa, è già oggi.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628A18A2-60DB-BC17-BE29-5F8C6FAE37BD}"/>
              </a:ext>
            </a:extLst>
          </p:cNvPr>
          <p:cNvSpPr/>
          <p:nvPr/>
        </p:nvSpPr>
        <p:spPr>
          <a:xfrm>
            <a:off x="406065" y="1505857"/>
            <a:ext cx="112471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i="1" dirty="0">
                <a:latin typeface="Segoe UI Semibold" panose="020B0702040204020203" pitchFamily="34" charset="0"/>
                <a:ea typeface="Calibri" pitchFamily="34" charset="-122"/>
                <a:cs typeface="Segoe UI Semibold" panose="020B0702040204020203" pitchFamily="34" charset="0"/>
              </a:rPr>
              <a:t>Il gap tra chi opera con l'AI e chi no si allarga in modo esponenziale, non lineare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166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74A72-DF5D-94D2-5E94-5DE795F3F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49AC1A-5F65-4A12-B6DB-30FC030AA5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Velocità di diffusione dell’AI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8EF61D-5D3B-48C3-86AC-43D6CC22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791933" y="1151312"/>
            <a:ext cx="8067921" cy="4573716"/>
          </a:xfrm>
          <a:prstGeom prst="roundRect">
            <a:avLst>
              <a:gd name="adj" fmla="val 3289"/>
            </a:avLst>
          </a:prstGeom>
          <a:solidFill>
            <a:schemeClr val="accent1">
              <a:lumMod val="60000"/>
              <a:lumOff val="40000"/>
            </a:schemeClr>
          </a:solidFill>
          <a:ln w="69850" cap="flat">
            <a:noFill/>
            <a:prstDash val="solid"/>
            <a:miter/>
          </a:ln>
          <a:effectLst>
            <a:outerShdw blurRad="254000" dist="114300" dir="5400000" algn="t" rotWithShape="0">
              <a:prstClr val="black">
                <a:alpha val="6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04R">
            <a:extLst>
              <a:ext uri="{FF2B5EF4-FFF2-40B4-BE49-F238E27FC236}">
                <a16:creationId xmlns:a16="http://schemas.microsoft.com/office/drawing/2014/main" id="{C08DF906-B1D5-7D55-CD39-449690810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356610" y="2390205"/>
            <a:ext cx="7366199" cy="2925022"/>
          </a:xfrm>
          <a:prstGeom prst="round2SameRect">
            <a:avLst>
              <a:gd name="adj1" fmla="val 4500"/>
              <a:gd name="adj2" fmla="val 0"/>
            </a:avLst>
          </a:prstGeom>
          <a:solidFill>
            <a:schemeClr val="bg1">
              <a:lumMod val="95000"/>
              <a:alpha val="50000"/>
            </a:schemeClr>
          </a:solidFill>
          <a:ln w="6176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7BAB1B-C41E-62CC-968E-83DDD42B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356611" y="2390326"/>
            <a:ext cx="729127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12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E75971-14C3-8838-9AB2-DF0AD0955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356611" y="2881466"/>
            <a:ext cx="729127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12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37AFEA-ED15-6630-EAB5-0435AB7D3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356611" y="3372605"/>
            <a:ext cx="729127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12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AC3FD3-486A-3E40-14A3-9081964DD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356611" y="3863744"/>
            <a:ext cx="729127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12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73FB96-995E-4926-1123-DA7242339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356611" y="4354884"/>
            <a:ext cx="729127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12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A7E5BE-E861-A56E-CEC3-03AEF4AB2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56611" y="4846021"/>
            <a:ext cx="729127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12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0B79C294-D8F2-84B1-E820-D3195FD65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932095" y="2694248"/>
            <a:ext cx="365760" cy="2629792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3000">
                <a:srgbClr val="0078D4"/>
              </a:gs>
              <a:gs pos="94000">
                <a:srgbClr val="D660FF"/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b="1" err="1">
              <a:solidFill>
                <a:srgbClr val="FFFFFF"/>
              </a:solidFill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408C1CBC-DAD8-4D91-8C2B-485C1C8FB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447512" y="3505748"/>
            <a:ext cx="365760" cy="1809482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3000">
                <a:srgbClr val="0078D4"/>
              </a:gs>
              <a:gs pos="94000">
                <a:srgbClr val="D660FF"/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b="1" err="1">
              <a:solidFill>
                <a:srgbClr val="FFFFFF"/>
              </a:solidFill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7338994B-8979-8C1C-22FE-A975DDC6B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962927" y="4238776"/>
            <a:ext cx="365760" cy="1076452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3000">
                <a:srgbClr val="0078D4"/>
              </a:gs>
              <a:gs pos="94000">
                <a:srgbClr val="D660FF"/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b="1" err="1">
              <a:solidFill>
                <a:srgbClr val="FFFFFF"/>
              </a:solidFill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3767F7C9-6B21-CECE-8254-DA0E419F6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478343" y="4729915"/>
            <a:ext cx="365760" cy="5853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3000">
                <a:srgbClr val="0078D4"/>
              </a:gs>
              <a:gs pos="94000">
                <a:srgbClr val="D660FF"/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b="1" err="1">
              <a:solidFill>
                <a:srgbClr val="FFFFFF"/>
              </a:solidFill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D7E3C2A9-8FDB-F6B5-3ECF-E90CA2E1F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993759" y="4887678"/>
            <a:ext cx="365760" cy="427552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3000">
                <a:srgbClr val="0078D4"/>
              </a:gs>
              <a:gs pos="94000">
                <a:srgbClr val="D660FF"/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b="1" err="1">
              <a:solidFill>
                <a:srgbClr val="FFFFFF"/>
              </a:solidFill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A12AB413-3D6C-4917-1629-F14A94B7C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356611" y="2169684"/>
            <a:ext cx="7366200" cy="3145545"/>
          </a:xfrm>
          <a:custGeom>
            <a:avLst/>
            <a:gdLst>
              <a:gd name="connsiteX0" fmla="*/ 0 w 9882694"/>
              <a:gd name="connsiteY0" fmla="*/ 0 h 2595548"/>
              <a:gd name="connsiteX1" fmla="*/ 9882694 w 9882694"/>
              <a:gd name="connsiteY1" fmla="*/ 0 h 2595548"/>
              <a:gd name="connsiteX2" fmla="*/ 9882694 w 9882694"/>
              <a:gd name="connsiteY2" fmla="*/ 2595548 h 2595548"/>
              <a:gd name="connsiteX3" fmla="*/ 0 w 9882694"/>
              <a:gd name="connsiteY3" fmla="*/ 2595548 h 2595548"/>
              <a:gd name="connsiteX4" fmla="*/ 0 w 9882694"/>
              <a:gd name="connsiteY4" fmla="*/ 0 h 2595548"/>
              <a:gd name="connsiteX0" fmla="*/ 9882694 w 9974134"/>
              <a:gd name="connsiteY0" fmla="*/ 0 h 2595548"/>
              <a:gd name="connsiteX1" fmla="*/ 9882694 w 9974134"/>
              <a:gd name="connsiteY1" fmla="*/ 2595548 h 2595548"/>
              <a:gd name="connsiteX2" fmla="*/ 0 w 9974134"/>
              <a:gd name="connsiteY2" fmla="*/ 2595548 h 2595548"/>
              <a:gd name="connsiteX3" fmla="*/ 0 w 9974134"/>
              <a:gd name="connsiteY3" fmla="*/ 0 h 2595548"/>
              <a:gd name="connsiteX4" fmla="*/ 9974134 w 9974134"/>
              <a:gd name="connsiteY4" fmla="*/ 91440 h 2595548"/>
              <a:gd name="connsiteX0" fmla="*/ 9882694 w 9974134"/>
              <a:gd name="connsiteY0" fmla="*/ 2595548 h 2595548"/>
              <a:gd name="connsiteX1" fmla="*/ 0 w 9974134"/>
              <a:gd name="connsiteY1" fmla="*/ 2595548 h 2595548"/>
              <a:gd name="connsiteX2" fmla="*/ 0 w 9974134"/>
              <a:gd name="connsiteY2" fmla="*/ 0 h 2595548"/>
              <a:gd name="connsiteX3" fmla="*/ 9974134 w 9974134"/>
              <a:gd name="connsiteY3" fmla="*/ 91440 h 2595548"/>
              <a:gd name="connsiteX0" fmla="*/ 9882694 w 9882694"/>
              <a:gd name="connsiteY0" fmla="*/ 2595548 h 2595548"/>
              <a:gd name="connsiteX1" fmla="*/ 0 w 9882694"/>
              <a:gd name="connsiteY1" fmla="*/ 2595548 h 2595548"/>
              <a:gd name="connsiteX2" fmla="*/ 0 w 9882694"/>
              <a:gd name="connsiteY2" fmla="*/ 0 h 259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82694" h="2595548">
                <a:moveTo>
                  <a:pt x="9882694" y="2595548"/>
                </a:moveTo>
                <a:lnTo>
                  <a:pt x="0" y="2595548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5EFEAC9-393A-E5F1-5362-FECF89F55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970933" y="2732348"/>
            <a:ext cx="288084" cy="28808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7AC260A-ADB7-3DA2-C64F-09B45934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486350" y="3543848"/>
            <a:ext cx="288084" cy="2880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14A9E5-1AC7-0AC9-58CA-A3755401E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001765" y="4276876"/>
            <a:ext cx="288084" cy="28808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CBA42C8-B36C-1AC1-6B67-F220D226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517181" y="4768015"/>
            <a:ext cx="288084" cy="28808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A14445D-A85E-B4A9-3E0F-C9AD48C1F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032597" y="4925778"/>
            <a:ext cx="288084" cy="28808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8BFD3A-7C01-143A-4DEF-30929A0E9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86376" y="1535984"/>
            <a:ext cx="457200" cy="453813"/>
            <a:chOff x="1808572" y="1950052"/>
            <a:chExt cx="457200" cy="453813"/>
          </a:xfrm>
        </p:grpSpPr>
        <p:sp>
          <p:nvSpPr>
            <p:cNvPr id="26" name="Rectangle: Top Corners Rounded 25">
              <a:extLst>
                <a:ext uri="{FF2B5EF4-FFF2-40B4-BE49-F238E27FC236}">
                  <a16:creationId xmlns:a16="http://schemas.microsoft.com/office/drawing/2014/main" id="{831556A8-E4B9-B4C9-FA45-D651FA960AB6}"/>
                </a:ext>
              </a:extLst>
            </p:cNvPr>
            <p:cNvSpPr/>
            <p:nvPr/>
          </p:nvSpPr>
          <p:spPr bwMode="auto">
            <a:xfrm rot="10800000">
              <a:off x="1808572" y="1950052"/>
              <a:ext cx="457200" cy="4538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63500">
              <a:noFill/>
            </a:ln>
            <a:effectLst>
              <a:innerShdw blurRad="101600" dist="25400" dir="13500000">
                <a:prstClr val="black">
                  <a:alpha val="15000"/>
                </a:prstClr>
              </a:inn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D698E30-9F79-2A98-370E-F1761CBC9CD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892144" y="2031931"/>
              <a:ext cx="290056" cy="29005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9625ED-76EC-F400-EE99-9D047E8E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48039" y="1535984"/>
            <a:ext cx="457200" cy="453813"/>
            <a:chOff x="7870235" y="1950052"/>
            <a:chExt cx="457200" cy="453813"/>
          </a:xfrm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C643A365-B00F-9ABA-6C6F-5A18F97A59AA}"/>
                </a:ext>
              </a:extLst>
            </p:cNvPr>
            <p:cNvSpPr/>
            <p:nvPr/>
          </p:nvSpPr>
          <p:spPr bwMode="auto">
            <a:xfrm rot="10800000">
              <a:off x="7870235" y="1950052"/>
              <a:ext cx="457200" cy="4538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63500">
              <a:noFill/>
            </a:ln>
            <a:effectLst>
              <a:innerShdw blurRad="101600" dist="25400" dir="13500000">
                <a:prstClr val="black">
                  <a:alpha val="15000"/>
                </a:prstClr>
              </a:inn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30" name="Picture 2" descr="chatgpt Icon - Free PNG &amp; SVG 5630047 - Noun Project">
              <a:extLst>
                <a:ext uri="{FF2B5EF4-FFF2-40B4-BE49-F238E27FC236}">
                  <a16:creationId xmlns:a16="http://schemas.microsoft.com/office/drawing/2014/main" id="{AA077C57-EB85-308C-F4F3-105F383111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39" t="31915" r="31939" b="31915"/>
            <a:stretch/>
          </p:blipFill>
          <p:spPr bwMode="auto">
            <a:xfrm>
              <a:off x="7975576" y="2053538"/>
              <a:ext cx="246518" cy="246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C43CBB-D887-FF12-5620-8B67F8038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01792" y="1535984"/>
            <a:ext cx="457200" cy="453813"/>
            <a:chOff x="3323988" y="1950052"/>
            <a:chExt cx="457200" cy="453813"/>
          </a:xfrm>
        </p:grpSpPr>
        <p:sp>
          <p:nvSpPr>
            <p:cNvPr id="32" name="Rectangle: Top Corners Rounded 31">
              <a:extLst>
                <a:ext uri="{FF2B5EF4-FFF2-40B4-BE49-F238E27FC236}">
                  <a16:creationId xmlns:a16="http://schemas.microsoft.com/office/drawing/2014/main" id="{E1416CC2-0244-A77F-6423-6E154BD9033C}"/>
                </a:ext>
              </a:extLst>
            </p:cNvPr>
            <p:cNvSpPr/>
            <p:nvPr/>
          </p:nvSpPr>
          <p:spPr bwMode="auto">
            <a:xfrm rot="10800000">
              <a:off x="3323988" y="1950052"/>
              <a:ext cx="457200" cy="4538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63500">
              <a:noFill/>
            </a:ln>
            <a:effectLst>
              <a:innerShdw blurRad="101600" dist="25400" dir="13500000">
                <a:prstClr val="black">
                  <a:alpha val="15000"/>
                </a:prstClr>
              </a:inn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444D31E7-ED7B-243B-834D-99ED71DFD27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09713" y="2034084"/>
              <a:ext cx="285750" cy="28575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F1757E-65CD-6E82-1004-792E97D67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17207" y="1535984"/>
            <a:ext cx="457200" cy="453813"/>
            <a:chOff x="4839403" y="1950052"/>
            <a:chExt cx="457200" cy="453813"/>
          </a:xfrm>
        </p:grpSpPr>
        <p:sp>
          <p:nvSpPr>
            <p:cNvPr id="35" name="Rectangle: Top Corners Rounded 34">
              <a:extLst>
                <a:ext uri="{FF2B5EF4-FFF2-40B4-BE49-F238E27FC236}">
                  <a16:creationId xmlns:a16="http://schemas.microsoft.com/office/drawing/2014/main" id="{17DA52B9-3D3C-2ADF-DA24-20D914A08428}"/>
                </a:ext>
              </a:extLst>
            </p:cNvPr>
            <p:cNvSpPr/>
            <p:nvPr/>
          </p:nvSpPr>
          <p:spPr bwMode="auto">
            <a:xfrm rot="10800000">
              <a:off x="4839403" y="1950052"/>
              <a:ext cx="457200" cy="4538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63500">
              <a:noFill/>
            </a:ln>
            <a:effectLst>
              <a:innerShdw blurRad="101600" dist="25400" dir="13500000">
                <a:prstClr val="black">
                  <a:alpha val="15000"/>
                </a:prstClr>
              </a:inn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36" name="Picture 3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2F23244-1BA3-62D2-0078-E9F701BB4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08" t="38332" r="23408" b="8512"/>
            <a:stretch/>
          </p:blipFill>
          <p:spPr>
            <a:xfrm>
              <a:off x="4947480" y="2056502"/>
              <a:ext cx="241046" cy="24091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6253CF4-5E16-0AFC-0051-1E5166C02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32623" y="1535984"/>
            <a:ext cx="457200" cy="453813"/>
            <a:chOff x="6354819" y="1950052"/>
            <a:chExt cx="457200" cy="453813"/>
          </a:xfrm>
        </p:grpSpPr>
        <p:sp>
          <p:nvSpPr>
            <p:cNvPr id="38" name="Rectangle: Top Corners Rounded 37">
              <a:extLst>
                <a:ext uri="{FF2B5EF4-FFF2-40B4-BE49-F238E27FC236}">
                  <a16:creationId xmlns:a16="http://schemas.microsoft.com/office/drawing/2014/main" id="{6CDC5E06-6615-FC84-AFCD-F9FD4CFB512B}"/>
                </a:ext>
              </a:extLst>
            </p:cNvPr>
            <p:cNvSpPr/>
            <p:nvPr/>
          </p:nvSpPr>
          <p:spPr bwMode="auto">
            <a:xfrm rot="10800000">
              <a:off x="6354819" y="1950052"/>
              <a:ext cx="457200" cy="4538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63500">
              <a:noFill/>
            </a:ln>
            <a:effectLst>
              <a:innerShdw blurRad="101600" dist="25400" dir="13500000">
                <a:prstClr val="black">
                  <a:alpha val="15000"/>
                </a:prstClr>
              </a:inn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90A62DC8-F91E-3B0E-3E2E-9D67BA640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1838" t="5329" r="21838" b="5329"/>
            <a:stretch/>
          </p:blipFill>
          <p:spPr>
            <a:xfrm>
              <a:off x="6472044" y="2052999"/>
              <a:ext cx="222750" cy="247918"/>
            </a:xfrm>
            <a:prstGeom prst="rect">
              <a:avLst/>
            </a:prstGeom>
          </p:spPr>
        </p:pic>
      </p:grpSp>
      <p:sp>
        <p:nvSpPr>
          <p:cNvPr id="40" name="Graphic 122">
            <a:extLst>
              <a:ext uri="{FF2B5EF4-FFF2-40B4-BE49-F238E27FC236}">
                <a16:creationId xmlns:a16="http://schemas.microsoft.com/office/drawing/2014/main" id="{850E0324-AC31-0781-36EC-0577ECE87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1932" y="1151312"/>
            <a:ext cx="8068828" cy="384673"/>
          </a:xfrm>
          <a:prstGeom prst="round2SameRect">
            <a:avLst>
              <a:gd name="adj1" fmla="val 25471"/>
              <a:gd name="adj2" fmla="val 0"/>
            </a:avLst>
          </a:prstGeom>
          <a:gradFill>
            <a:gsLst>
              <a:gs pos="3000">
                <a:srgbClr val="0078D4"/>
              </a:gs>
              <a:gs pos="94000">
                <a:srgbClr val="D660FF"/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C3F539-59C7-0273-735C-64AE2B515C4C}"/>
              </a:ext>
            </a:extLst>
          </p:cNvPr>
          <p:cNvSpPr txBox="1"/>
          <p:nvPr/>
        </p:nvSpPr>
        <p:spPr>
          <a:xfrm>
            <a:off x="4920906" y="1220538"/>
            <a:ext cx="200003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TIME TO 100M USERS</a:t>
            </a:r>
          </a:p>
        </p:txBody>
      </p:sp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D9E127E5-58A5-00C0-524A-15FFB33F1964}"/>
              </a:ext>
            </a:extLst>
          </p:cNvPr>
          <p:cNvSpPr/>
          <p:nvPr/>
        </p:nvSpPr>
        <p:spPr bwMode="auto">
          <a:xfrm rot="5400000">
            <a:off x="1242622" y="3642321"/>
            <a:ext cx="1298892" cy="20027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(years)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C7260E-3CA2-3AD5-46A6-68E344C414BF}"/>
              </a:ext>
            </a:extLst>
          </p:cNvPr>
          <p:cNvSpPr txBox="1"/>
          <p:nvPr/>
        </p:nvSpPr>
        <p:spPr>
          <a:xfrm>
            <a:off x="2071159" y="2262709"/>
            <a:ext cx="148158" cy="2439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E82AD4-1336-3082-B20C-250C1429C74E}"/>
              </a:ext>
            </a:extLst>
          </p:cNvPr>
          <p:cNvSpPr txBox="1"/>
          <p:nvPr/>
        </p:nvSpPr>
        <p:spPr>
          <a:xfrm>
            <a:off x="2081315" y="2754979"/>
            <a:ext cx="127846" cy="2439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15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911488-F3E1-D5F7-511D-E5B6FC46E985}"/>
              </a:ext>
            </a:extLst>
          </p:cNvPr>
          <p:cNvSpPr txBox="1"/>
          <p:nvPr/>
        </p:nvSpPr>
        <p:spPr>
          <a:xfrm>
            <a:off x="2081315" y="3247249"/>
            <a:ext cx="127846" cy="2439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665FE99-1B7E-47B4-5482-2D39EBEA2479}"/>
              </a:ext>
            </a:extLst>
          </p:cNvPr>
          <p:cNvSpPr txBox="1"/>
          <p:nvPr/>
        </p:nvSpPr>
        <p:spPr>
          <a:xfrm>
            <a:off x="2108199" y="3739520"/>
            <a:ext cx="74079" cy="2439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DBA160-E31F-6581-7EC0-F4765F003B6C}"/>
              </a:ext>
            </a:extLst>
          </p:cNvPr>
          <p:cNvSpPr txBox="1"/>
          <p:nvPr/>
        </p:nvSpPr>
        <p:spPr>
          <a:xfrm>
            <a:off x="2108199" y="4231790"/>
            <a:ext cx="74079" cy="2439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449E50-1531-9339-5FA0-DDBBB59BDE69}"/>
              </a:ext>
            </a:extLst>
          </p:cNvPr>
          <p:cNvSpPr txBox="1"/>
          <p:nvPr/>
        </p:nvSpPr>
        <p:spPr>
          <a:xfrm>
            <a:off x="2118354" y="4724058"/>
            <a:ext cx="53768" cy="2439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6969B6-41B5-CC79-23F9-9769A9CD8185}"/>
              </a:ext>
            </a:extLst>
          </p:cNvPr>
          <p:cNvSpPr txBox="1"/>
          <p:nvPr/>
        </p:nvSpPr>
        <p:spPr>
          <a:xfrm>
            <a:off x="2612146" y="2018761"/>
            <a:ext cx="100565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Smart Phones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68FAB8D-8E13-0B63-F0A4-5040D9084594}"/>
              </a:ext>
            </a:extLst>
          </p:cNvPr>
          <p:cNvSpPr txBox="1"/>
          <p:nvPr/>
        </p:nvSpPr>
        <p:spPr>
          <a:xfrm>
            <a:off x="2925596" y="5402571"/>
            <a:ext cx="378758" cy="1916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16 years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AB006F2-59A3-E172-1756-8EA8052020C1}"/>
              </a:ext>
            </a:extLst>
          </p:cNvPr>
          <p:cNvSpPr txBox="1"/>
          <p:nvPr/>
        </p:nvSpPr>
        <p:spPr>
          <a:xfrm>
            <a:off x="4127562" y="2039914"/>
            <a:ext cx="100565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Internet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113694-F626-4256-0DFA-BB100C0247AD}"/>
              </a:ext>
            </a:extLst>
          </p:cNvPr>
          <p:cNvSpPr txBox="1"/>
          <p:nvPr/>
        </p:nvSpPr>
        <p:spPr>
          <a:xfrm>
            <a:off x="4463116" y="5402571"/>
            <a:ext cx="334550" cy="1916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7 years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7505B92-5D23-8CA2-A715-28A85CE52C2F}"/>
              </a:ext>
            </a:extLst>
          </p:cNvPr>
          <p:cNvSpPr txBox="1"/>
          <p:nvPr/>
        </p:nvSpPr>
        <p:spPr>
          <a:xfrm>
            <a:off x="5642978" y="2023934"/>
            <a:ext cx="100565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Instagram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B9EA551-5E03-DF12-DDD6-1EC8B2BFD41A}"/>
              </a:ext>
            </a:extLst>
          </p:cNvPr>
          <p:cNvSpPr txBox="1"/>
          <p:nvPr/>
        </p:nvSpPr>
        <p:spPr>
          <a:xfrm>
            <a:off x="5935519" y="5402571"/>
            <a:ext cx="420577" cy="1916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2.5 years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3A1D6C-2D04-3117-2296-7CA3C2F904AE}"/>
              </a:ext>
            </a:extLst>
          </p:cNvPr>
          <p:cNvSpPr txBox="1"/>
          <p:nvPr/>
        </p:nvSpPr>
        <p:spPr>
          <a:xfrm>
            <a:off x="7158394" y="2059298"/>
            <a:ext cx="100565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TikTok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B4536C-3595-F1D7-EF63-092B8539456A}"/>
              </a:ext>
            </a:extLst>
          </p:cNvPr>
          <p:cNvSpPr txBox="1"/>
          <p:nvPr/>
        </p:nvSpPr>
        <p:spPr>
          <a:xfrm>
            <a:off x="7400155" y="5402571"/>
            <a:ext cx="522137" cy="1916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&lt;9 months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642243D-29B4-D198-ADD4-563F65F66238}"/>
              </a:ext>
            </a:extLst>
          </p:cNvPr>
          <p:cNvSpPr txBox="1"/>
          <p:nvPr/>
        </p:nvSpPr>
        <p:spPr>
          <a:xfrm>
            <a:off x="8673810" y="2059298"/>
            <a:ext cx="100565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ChatGPT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C2CCF6-CB2B-8C9E-F81C-AC92DDDA0954}"/>
              </a:ext>
            </a:extLst>
          </p:cNvPr>
          <p:cNvSpPr txBox="1"/>
          <p:nvPr/>
        </p:nvSpPr>
        <p:spPr>
          <a:xfrm>
            <a:off x="8952013" y="5402571"/>
            <a:ext cx="449252" cy="1916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2 months</a:t>
            </a:r>
          </a:p>
        </p:txBody>
      </p:sp>
    </p:spTree>
    <p:extLst>
      <p:ext uri="{BB962C8B-B14F-4D97-AF65-F5344CB8AC3E}">
        <p14:creationId xmlns:p14="http://schemas.microsoft.com/office/powerpoint/2010/main" val="3177843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0.03472 L 2.5E-6 -5.55112E-1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0.03472 L 2.5E-6 -4.07407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0.03472 L 0 -5.55112E-1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0.03889 L -4.58333E-6 1.85185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375E-6 0.03889 L -4.375E-6 1.11111E-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375E-6 0.03889 L -4.375E-6 3.7037E-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58333E-6 0.03889 L -4.58333E-6 -3.7037E-7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4.58333E-6 0.03889 L -4.58333E-6 -1.11111E-6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0.03889 L -4.375E-6 -1.85185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3473 L -1.66667E-6 4.44444E-6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3472 L -1.875E-6 -1.11111E-6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1852 L -1.66667E-6 2.96296E-6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3889 L -1.66667E-6 3.7037E-7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3472 L -6.25E-7 -1.11111E-6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3473 L -6.25E-7 3.7037E-6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3889 L -6.25E-7 1.85185E-6 " pathEditMode="relative" rAng="0" ptsTypes="AA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1852 L -6.25E-7 2.96296E-6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6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3472 L 4.16667E-7 -1.11111E-6 " pathEditMode="relative" rAng="0" ptsTypes="AA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3472 L 4.16667E-7 -1.48148E-6 " pathEditMode="relative" rAng="0" ptsTypes="AA">
                                      <p:cBhvr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3889 L 4.16667E-7 -1.11111E-6 " pathEditMode="relative" rAng="0" ptsTypes="AA">
                                      <p:cBhvr>
                                        <p:cTn id="1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1852 L 6.25E-7 2.96296E-6 " pathEditMode="relative" rAng="0" ptsTypes="AA">
                                      <p:cBhvr>
                                        <p:cTn id="1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6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3472 L 1.66667E-6 -1.11111E-6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3472 L 1.66667E-6 -4.07407E-6 " pathEditMode="relative" rAng="0" ptsTypes="AA">
                                      <p:cBhvr>
                                        <p:cTn id="1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889 L 1.66667E-6 -3.7037E-7 " pathEditMode="relative" rAng="0" ptsTypes="AA">
                                      <p:cBhvr>
                                        <p:cTn id="1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852 L 1.66667E-6 2.96296E-6 " pathEditMode="relative" rAng="0" ptsTypes="AA">
                                      <p:cBhvr>
                                        <p:cTn id="1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6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3472 L 2.70833E-6 -1.11111E-6 " pathEditMode="relative" rAng="0" ptsTypes="AA"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3472 L 2.70833E-6 -4.07407E-6 " pathEditMode="relative" rAng="0" ptsTypes="AA">
                                      <p:cBhvr>
                                        <p:cTn id="1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3889 L 2.70833E-6 2.96296E-6 " pathEditMode="relative" rAng="0" ptsTypes="AA">
                                      <p:cBhvr>
                                        <p:cTn id="1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1852 L 2.70833E-6 2.96296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40" grpId="0" animBg="1"/>
      <p:bldP spid="40" grpId="1" animBg="1"/>
      <p:bldP spid="41" grpId="0"/>
      <p:bldP spid="41" grpId="1"/>
      <p:bldP spid="42" grpId="0" animBg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7812D-7A36-5665-F60D-B141F41C1F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Cosa significa diventare una </a:t>
            </a:r>
            <a:r>
              <a:rPr lang="it-IT" dirty="0" err="1"/>
              <a:t>Frontier</a:t>
            </a:r>
            <a:r>
              <a:rPr lang="it-IT" dirty="0"/>
              <a:t> Firm?</a:t>
            </a:r>
          </a:p>
        </p:txBody>
      </p:sp>
      <p:sp>
        <p:nvSpPr>
          <p:cNvPr id="3" name="Title 22">
            <a:extLst>
              <a:ext uri="{FF2B5EF4-FFF2-40B4-BE49-F238E27FC236}">
                <a16:creationId xmlns:a16="http://schemas.microsoft.com/office/drawing/2014/main" id="{382FB1EF-A8E0-B73B-1528-502DE72C5DE6}"/>
              </a:ext>
            </a:extLst>
          </p:cNvPr>
          <p:cNvSpPr txBox="1">
            <a:spLocks/>
          </p:cNvSpPr>
          <p:nvPr/>
        </p:nvSpPr>
        <p:spPr>
          <a:xfrm>
            <a:off x="144447" y="4605275"/>
            <a:ext cx="3864607" cy="63094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 defTabSz="990337" fontAlgn="base">
              <a:spcAft>
                <a:spcPct val="0"/>
              </a:spcAft>
              <a:tabLst>
                <a:tab pos="1007534" algn="l"/>
              </a:tabLst>
              <a:defRPr/>
            </a:pPr>
            <a:r>
              <a:rPr lang="it-IT" sz="2000" noProof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Consumer </a:t>
            </a:r>
            <a:r>
              <a:rPr lang="it-IT" sz="2000" noProof="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approach</a:t>
            </a:r>
            <a:endParaRPr lang="it-IT" sz="2000" noProof="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 defTabSz="990337" fontAlgn="base">
              <a:spcBef>
                <a:spcPts val="600"/>
              </a:spcBef>
              <a:spcAft>
                <a:spcPct val="0"/>
              </a:spcAft>
              <a:tabLst>
                <a:tab pos="1007534" algn="l"/>
              </a:tabLst>
              <a:defRPr/>
            </a:pPr>
            <a:r>
              <a:rPr lang="it-IT" sz="1600" spc="-21" noProof="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ChatBOT</a:t>
            </a:r>
            <a:r>
              <a:rPr lang="it-IT" sz="1600" spc="-21" noProof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(spesso in modalità BYOAI)</a:t>
            </a:r>
          </a:p>
        </p:txBody>
      </p:sp>
      <p:sp>
        <p:nvSpPr>
          <p:cNvPr id="4" name="Title 22">
            <a:extLst>
              <a:ext uri="{FF2B5EF4-FFF2-40B4-BE49-F238E27FC236}">
                <a16:creationId xmlns:a16="http://schemas.microsoft.com/office/drawing/2014/main" id="{0F7847C4-3E83-ED0F-A911-CD6EF84E470A}"/>
              </a:ext>
            </a:extLst>
          </p:cNvPr>
          <p:cNvSpPr txBox="1">
            <a:spLocks/>
          </p:cNvSpPr>
          <p:nvPr/>
        </p:nvSpPr>
        <p:spPr>
          <a:xfrm>
            <a:off x="8253502" y="4605274"/>
            <a:ext cx="3864607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 defTabSz="990337" fontAlgn="base">
              <a:spcAft>
                <a:spcPct val="0"/>
              </a:spcAft>
              <a:tabLst>
                <a:tab pos="1007534" algn="l"/>
              </a:tabLst>
              <a:defRPr/>
            </a:pPr>
            <a:r>
              <a:rPr lang="it-IT" sz="2000" noProof="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Frontier</a:t>
            </a:r>
            <a:r>
              <a:rPr lang="it-IT" sz="2000" noProof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Firm</a:t>
            </a:r>
            <a:endParaRPr lang="it-IT" sz="2000" spc="-21" noProof="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CD8363-3FE6-8A96-3B29-78A22657ABC9}"/>
              </a:ext>
            </a:extLst>
          </p:cNvPr>
          <p:cNvGrpSpPr/>
          <p:nvPr/>
        </p:nvGrpSpPr>
        <p:grpSpPr>
          <a:xfrm>
            <a:off x="929140" y="2020647"/>
            <a:ext cx="10404741" cy="2493416"/>
            <a:chOff x="893629" y="2757493"/>
            <a:chExt cx="10404741" cy="24934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91BC69-E13A-4D29-E773-636E391DD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48497" y="3302842"/>
              <a:ext cx="1204523" cy="120452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7E4F52-311D-D9C9-D94B-58B14A948ADA}"/>
                </a:ext>
              </a:extLst>
            </p:cNvPr>
            <p:cNvSpPr/>
            <p:nvPr/>
          </p:nvSpPr>
          <p:spPr bwMode="auto">
            <a:xfrm>
              <a:off x="3937000" y="2844800"/>
              <a:ext cx="4470400" cy="2406109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>
              <a:outerShdw blurRad="214029" dist="43797" dir="2700000" algn="tl" rotWithShape="0">
                <a:prstClr val="black">
                  <a:alpha val="1488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it-IT" sz="2000" noProof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2B2942E-DA2C-A400-2309-1F3E754B1295}"/>
                </a:ext>
              </a:extLst>
            </p:cNvPr>
            <p:cNvCxnSpPr>
              <a:stCxn id="12" idx="6"/>
              <a:endCxn id="10" idx="2"/>
            </p:cNvCxnSpPr>
            <p:nvPr/>
          </p:nvCxnSpPr>
          <p:spPr>
            <a:xfrm>
              <a:off x="3188851" y="3905104"/>
              <a:ext cx="5814297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6D58A67-D9F7-BB82-189E-307A9E954014}"/>
                </a:ext>
              </a:extLst>
            </p:cNvPr>
            <p:cNvGrpSpPr/>
            <p:nvPr/>
          </p:nvGrpSpPr>
          <p:grpSpPr>
            <a:xfrm>
              <a:off x="893629" y="2757493"/>
              <a:ext cx="2295222" cy="2295222"/>
              <a:chOff x="1047348" y="2559807"/>
              <a:chExt cx="2295222" cy="229522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1B8618D-118A-13C0-BAE5-3801782FE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5395" y="2833490"/>
                <a:ext cx="1859126" cy="899992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636A645-E668-8072-52D6-C333C0D28534}"/>
                  </a:ext>
                </a:extLst>
              </p:cNvPr>
              <p:cNvSpPr/>
              <p:nvPr/>
            </p:nvSpPr>
            <p:spPr bwMode="auto">
              <a:xfrm>
                <a:off x="1047348" y="2559807"/>
                <a:ext cx="2295222" cy="2295222"/>
              </a:xfrm>
              <a:prstGeom prst="ellipse">
                <a:avLst/>
              </a:prstGeom>
              <a:noFill/>
              <a:ln w="127000">
                <a:gradFill>
                  <a:gsLst>
                    <a:gs pos="0">
                      <a:srgbClr val="0078D4"/>
                    </a:gs>
                    <a:gs pos="93000">
                      <a:srgbClr val="D660FF"/>
                    </a:gs>
                  </a:gsLst>
                </a:gradFill>
                <a:headEnd type="none" w="med" len="med"/>
                <a:tailEnd type="none" w="med" len="med"/>
              </a:ln>
              <a:effectLst>
                <a:outerShdw blurRad="214029" dist="43797" dir="2700000" algn="tl" rotWithShape="0">
                  <a:prstClr val="black">
                    <a:alpha val="1488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000" noProof="0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E6033F8-913A-CE20-3F4A-1AF1A5EC5152}"/>
                </a:ext>
              </a:extLst>
            </p:cNvPr>
            <p:cNvSpPr/>
            <p:nvPr/>
          </p:nvSpPr>
          <p:spPr bwMode="auto">
            <a:xfrm>
              <a:off x="9003148" y="2757493"/>
              <a:ext cx="2295222" cy="2295222"/>
            </a:xfrm>
            <a:prstGeom prst="ellipse">
              <a:avLst/>
            </a:prstGeom>
            <a:noFill/>
            <a:ln w="127000">
              <a:gradFill>
                <a:gsLst>
                  <a:gs pos="0">
                    <a:srgbClr val="0078D4"/>
                  </a:gs>
                  <a:gs pos="93000">
                    <a:srgbClr val="D660FF"/>
                  </a:gs>
                </a:gsLst>
                <a:lin ang="5400000" scaled="1"/>
              </a:gradFill>
              <a:headEnd type="none" w="med" len="med"/>
              <a:tailEnd type="none" w="med" len="med"/>
            </a:ln>
            <a:effectLst>
              <a:outerShdw blurRad="214029" dist="43797" dir="2700000" algn="tl" rotWithShape="0">
                <a:prstClr val="black">
                  <a:alpha val="1488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it-IT" sz="2000" noProof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F4E348F-DFB4-0369-DE32-884E231D9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703" y="2744326"/>
            <a:ext cx="847862" cy="84786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8178EEF-15C6-EC35-0FA3-0190300D8B42}"/>
              </a:ext>
            </a:extLst>
          </p:cNvPr>
          <p:cNvGrpSpPr/>
          <p:nvPr/>
        </p:nvGrpSpPr>
        <p:grpSpPr>
          <a:xfrm>
            <a:off x="4613287" y="2294330"/>
            <a:ext cx="2639358" cy="2654396"/>
            <a:chOff x="4640981" y="2284382"/>
            <a:chExt cx="2639358" cy="26543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766B24D-B0BB-F72F-E2B4-4B26E1E34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292" r="12873"/>
            <a:stretch>
              <a:fillRect/>
            </a:stretch>
          </p:blipFill>
          <p:spPr>
            <a:xfrm>
              <a:off x="4640981" y="3147578"/>
              <a:ext cx="2639358" cy="17912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B5C60A-83A5-5E85-9F9C-EABC9BCBE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6437" y="2284382"/>
              <a:ext cx="1859126" cy="899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85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>
          <a:defRPr sz="2400" b="0" dirty="0" smtClean="0">
            <a:solidFill>
              <a:srgbClr val="322B73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2 - Template Vuoto Webinar.pptx" id="{E98146E1-15CA-483B-B474-95BCC065880D}" vid="{5E37AEF6-4F4E-4B2C-9708-E39F5F34512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472be62-984c-4a8e-91f9-30f04f8603bc">
      <UserInfo>
        <DisplayName>Tommaso Landi</DisplayName>
        <AccountId>28</AccountId>
        <AccountType/>
      </UserInfo>
      <UserInfo>
        <DisplayName>Ernestino Paraboschi</DisplayName>
        <AccountId>26</AccountId>
        <AccountType/>
      </UserInfo>
      <UserInfo>
        <DisplayName>Carlo Canestri</DisplayName>
        <AccountId>12</AccountId>
        <AccountType/>
      </UserInfo>
      <UserInfo>
        <DisplayName>Alberta Gennarelli</DisplayName>
        <AccountId>31</AccountId>
        <AccountType/>
      </UserInfo>
      <UserInfo>
        <DisplayName>Andrea Rigon</DisplayName>
        <AccountId>33</AccountId>
        <AccountType/>
      </UserInfo>
      <UserInfo>
        <DisplayName>Stefania Testini</DisplayName>
        <AccountId>34</AccountId>
        <AccountType/>
      </UserInfo>
      <UserInfo>
        <DisplayName>Marco Scaffardi</DisplayName>
        <AccountId>14</AccountId>
        <AccountType/>
      </UserInfo>
      <UserInfo>
        <DisplayName>Cristina Sala</DisplayName>
        <AccountId>38</AccountId>
        <AccountType/>
      </UserInfo>
      <UserInfo>
        <DisplayName>Elena Cerea</DisplayName>
        <AccountId>39</AccountId>
        <AccountType/>
      </UserInfo>
    </SharedWithUsers>
    <lcf76f155ced4ddcb4097134ff3c332f xmlns="87f7b2d3-311b-4198-9a6b-2e8b40a20229">
      <Terms xmlns="http://schemas.microsoft.com/office/infopath/2007/PartnerControls"/>
    </lcf76f155ced4ddcb4097134ff3c332f>
    <TaxCatchAll xmlns="a472be62-984c-4a8e-91f9-30f04f8603b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700EC65005D340B668647810F4E8CD" ma:contentTypeVersion="14" ma:contentTypeDescription="Create a new document." ma:contentTypeScope="" ma:versionID="b36f4754ec5abe63d2a6e266840c9dd0">
  <xsd:schema xmlns:xsd="http://www.w3.org/2001/XMLSchema" xmlns:xs="http://www.w3.org/2001/XMLSchema" xmlns:p="http://schemas.microsoft.com/office/2006/metadata/properties" xmlns:ns2="87f7b2d3-311b-4198-9a6b-2e8b40a20229" xmlns:ns3="a472be62-984c-4a8e-91f9-30f04f8603bc" targetNamespace="http://schemas.microsoft.com/office/2006/metadata/properties" ma:root="true" ma:fieldsID="03b3c4283654d94bdee3bce298fdbe21" ns2:_="" ns3:_="">
    <xsd:import namespace="87f7b2d3-311b-4198-9a6b-2e8b40a20229"/>
    <xsd:import namespace="a472be62-984c-4a8e-91f9-30f04f8603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f7b2d3-311b-4198-9a6b-2e8b40a202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ace0390-fe66-4f61-89cd-28729822a6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72be62-984c-4a8e-91f9-30f04f8603b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b2a2619-da68-46f2-8460-c7c770c896f9}" ma:internalName="TaxCatchAll" ma:showField="CatchAllData" ma:web="a472be62-984c-4a8e-91f9-30f04f8603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4EBB0E-6E33-443F-AE76-EF6829A4D4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8A4C4B-4793-4350-9518-91F01D291BF4}">
  <ds:schemaRefs>
    <ds:schemaRef ds:uri="87f7b2d3-311b-4198-9a6b-2e8b40a20229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a472be62-984c-4a8e-91f9-30f04f8603bc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9D05FEA-036F-47C7-A82D-9B9F46D2D2B2}">
  <ds:schemaRefs>
    <ds:schemaRef ds:uri="87f7b2d3-311b-4198-9a6b-2e8b40a20229"/>
    <ds:schemaRef ds:uri="a472be62-984c-4a8e-91f9-30f04f8603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1700</Words>
  <Application>Microsoft Office PowerPoint</Application>
  <PresentationFormat>Widescreen</PresentationFormat>
  <Paragraphs>289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Georgia</vt:lpstr>
      <vt:lpstr>Nunito ExtraBold</vt:lpstr>
      <vt:lpstr>Segoe Sans Display Semibold</vt:lpstr>
      <vt:lpstr>Segoe UI</vt:lpstr>
      <vt:lpstr>Segoe UI Light</vt:lpstr>
      <vt:lpstr>Segoe UI Semibold</vt:lpstr>
      <vt:lpstr>Wingdings</vt:lpstr>
      <vt:lpstr>4_Tema di Office</vt:lpstr>
      <vt:lpstr>EOS Frontier Firm - Come diventare un'azienda AI-driven</vt:lpstr>
      <vt:lpstr>Speaker</vt:lpstr>
      <vt:lpstr>PowerPoint Presentation</vt:lpstr>
      <vt:lpstr>Agenda</vt:lpstr>
      <vt:lpstr>PowerPoint Presentation</vt:lpstr>
      <vt:lpstr>Diventare una Frontier Firm</vt:lpstr>
      <vt:lpstr>Le Frontier Firm sono il nuovo standard competitivo</vt:lpstr>
      <vt:lpstr>Velocità di diffusione dell’AI</vt:lpstr>
      <vt:lpstr>Cosa significa diventare una Frontier Firm?</vt:lpstr>
      <vt:lpstr>Il percorso verso la Frontier Firm</vt:lpstr>
      <vt:lpstr>L’importanza dei dati nella transizione AI-first</vt:lpstr>
      <vt:lpstr>Quattro pilastri di valore, una sola direzione</vt:lpstr>
      <vt:lpstr>La GenAI è solo la porta d'ingresso</vt:lpstr>
      <vt:lpstr>Non agire è la decisione peggiore</vt:lpstr>
      <vt:lpstr>PowerPoint Presentation</vt:lpstr>
      <vt:lpstr>La nostra promessa</vt:lpstr>
      <vt:lpstr>Un journey in 4 fasi, con valore a ogni step</vt:lpstr>
      <vt:lpstr>L'adozione è il vero acceleratore</vt:lpstr>
      <vt:lpstr>C-Suite: AI è strategia</vt:lpstr>
      <vt:lpstr>Il middle management </vt:lpstr>
      <vt:lpstr>Tutti i dipendenti</vt:lpstr>
      <vt:lpstr>Outcome misurabili, non promesse</vt:lpstr>
      <vt:lpstr>Iniziamo dall'Ignite - Consapevolezza</vt:lpstr>
      <vt:lpstr>PowerPoint Presentation</vt:lpstr>
      <vt:lpstr>PowerPoint Presentation</vt:lpstr>
      <vt:lpstr>Grazie!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Rigon</dc:creator>
  <cp:lastModifiedBy>Riccarda Perbellini</cp:lastModifiedBy>
  <cp:revision>14</cp:revision>
  <dcterms:created xsi:type="dcterms:W3CDTF">2021-12-20T16:43:07Z</dcterms:created>
  <dcterms:modified xsi:type="dcterms:W3CDTF">2026-07-09T12:12:42Z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0x010100C4700EC65005D340B668647810F4E8CD</vt:lpwstr>
  </property>
  <property fmtid="{D5CDD505-2E9C-101B-9397-08002B2CF9AE}" pid="3" name="MediaServiceImageTags">
    <vt:lpwstr/>
  </property>
</Properties>
</file>